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6" r:id="rId1"/>
  </p:sldMasterIdLst>
  <p:notesMasterIdLst>
    <p:notesMasterId r:id="rId15"/>
  </p:notesMasterIdLst>
  <p:sldIdLst>
    <p:sldId id="256" r:id="rId2"/>
    <p:sldId id="268" r:id="rId3"/>
    <p:sldId id="273" r:id="rId4"/>
    <p:sldId id="257" r:id="rId5"/>
    <p:sldId id="258" r:id="rId6"/>
    <p:sldId id="272" r:id="rId7"/>
    <p:sldId id="267" r:id="rId8"/>
    <p:sldId id="274" r:id="rId9"/>
    <p:sldId id="271" r:id="rId10"/>
    <p:sldId id="259" r:id="rId11"/>
    <p:sldId id="266" r:id="rId12"/>
    <p:sldId id="270" r:id="rId13"/>
    <p:sldId id="264" r:id="rId14"/>
  </p:sldIdLst>
  <p:sldSz cx="12192000" cy="6858000"/>
  <p:notesSz cx="5519738"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ol Vella" initials="CV" lastIdx="4" clrIdx="0">
    <p:extLst>
      <p:ext uri="{19B8F6BF-5375-455C-9EA6-DF929625EA0E}">
        <p15:presenceInfo xmlns:p15="http://schemas.microsoft.com/office/powerpoint/2012/main" userId="3d5039994aaf725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1"/>
    <p:restoredTop sz="96472" autoAdjust="0"/>
  </p:normalViewPr>
  <p:slideViewPr>
    <p:cSldViewPr>
      <p:cViewPr>
        <p:scale>
          <a:sx n="100" d="100"/>
          <a:sy n="100" d="100"/>
        </p:scale>
        <p:origin x="240" y="35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391886" cy="51350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126574" y="0"/>
            <a:ext cx="2391886" cy="513508"/>
          </a:xfrm>
          <a:prstGeom prst="rect">
            <a:avLst/>
          </a:prstGeom>
        </p:spPr>
        <p:txBody>
          <a:bodyPr vert="horz" lIns="91440" tIns="45720" rIns="91440" bIns="45720" rtlCol="0"/>
          <a:lstStyle>
            <a:lvl1pPr algn="r">
              <a:defRPr sz="1200"/>
            </a:lvl1pPr>
          </a:lstStyle>
          <a:p>
            <a:fld id="{5AB8EC6F-056F-4571-817F-CEB5D5F782D9}" type="datetimeFigureOut">
              <a:rPr lang="en-AU" smtClean="0"/>
              <a:t>25/05/2020</a:t>
            </a:fld>
            <a:endParaRPr lang="en-AU"/>
          </a:p>
        </p:txBody>
      </p:sp>
      <p:sp>
        <p:nvSpPr>
          <p:cNvPr id="4" name="Slide Image Placeholder 3"/>
          <p:cNvSpPr>
            <a:spLocks noGrp="1" noRot="1" noChangeAspect="1"/>
          </p:cNvSpPr>
          <p:nvPr>
            <p:ph type="sldImg" idx="2"/>
          </p:nvPr>
        </p:nvSpPr>
        <p:spPr>
          <a:xfrm>
            <a:off x="-309563" y="1279525"/>
            <a:ext cx="6138863" cy="34544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551974" y="4925407"/>
            <a:ext cx="4415790" cy="402987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721107"/>
            <a:ext cx="2391886" cy="51350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126574" y="9721107"/>
            <a:ext cx="2391886" cy="513507"/>
          </a:xfrm>
          <a:prstGeom prst="rect">
            <a:avLst/>
          </a:prstGeom>
        </p:spPr>
        <p:txBody>
          <a:bodyPr vert="horz" lIns="91440" tIns="45720" rIns="91440" bIns="45720" rtlCol="0" anchor="b"/>
          <a:lstStyle>
            <a:lvl1pPr algn="r">
              <a:defRPr sz="1200"/>
            </a:lvl1pPr>
          </a:lstStyle>
          <a:p>
            <a:fld id="{078F8D80-5730-44E4-B9F0-468FA3BE64BC}" type="slidenum">
              <a:rPr lang="en-AU" smtClean="0"/>
              <a:t>‹#›</a:t>
            </a:fld>
            <a:endParaRPr lang="en-AU"/>
          </a:p>
        </p:txBody>
      </p:sp>
    </p:spTree>
    <p:extLst>
      <p:ext uri="{BB962C8B-B14F-4D97-AF65-F5344CB8AC3E}">
        <p14:creationId xmlns:p14="http://schemas.microsoft.com/office/powerpoint/2010/main" val="32286687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u="none" strike="noStrike" kern="1200" baseline="0" dirty="0">
                <a:solidFill>
                  <a:schemeClr val="tx1"/>
                </a:solidFill>
                <a:latin typeface="+mn-lt"/>
                <a:ea typeface="+mn-ea"/>
                <a:cs typeface="+mn-cs"/>
              </a:rPr>
              <a:t>Lesson aim: To experience the Bible as a sacred book which communicates God’s Word.</a:t>
            </a:r>
            <a:endParaRPr lang="en-AU" dirty="0"/>
          </a:p>
        </p:txBody>
      </p:sp>
      <p:sp>
        <p:nvSpPr>
          <p:cNvPr id="4" name="Slide Number Placeholder 3"/>
          <p:cNvSpPr>
            <a:spLocks noGrp="1"/>
          </p:cNvSpPr>
          <p:nvPr>
            <p:ph type="sldNum" sz="quarter" idx="5"/>
          </p:nvPr>
        </p:nvSpPr>
        <p:spPr/>
        <p:txBody>
          <a:bodyPr/>
          <a:lstStyle/>
          <a:p>
            <a:fld id="{078F8D80-5730-44E4-B9F0-468FA3BE64BC}" type="slidenum">
              <a:rPr lang="en-AU" smtClean="0"/>
              <a:t>1</a:t>
            </a:fld>
            <a:endParaRPr lang="en-AU"/>
          </a:p>
        </p:txBody>
      </p:sp>
    </p:spTree>
    <p:extLst>
      <p:ext uri="{BB962C8B-B14F-4D97-AF65-F5344CB8AC3E}">
        <p14:creationId xmlns:p14="http://schemas.microsoft.com/office/powerpoint/2010/main" val="18322942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078F8D80-5730-44E4-B9F0-468FA3BE64BC}" type="slidenum">
              <a:rPr lang="en-AU" smtClean="0"/>
              <a:t>10</a:t>
            </a:fld>
            <a:endParaRPr lang="en-AU"/>
          </a:p>
        </p:txBody>
      </p:sp>
    </p:spTree>
    <p:extLst>
      <p:ext uri="{BB962C8B-B14F-4D97-AF65-F5344CB8AC3E}">
        <p14:creationId xmlns:p14="http://schemas.microsoft.com/office/powerpoint/2010/main" val="35143134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u="none" strike="noStrike" kern="1200" baseline="0" dirty="0">
                <a:solidFill>
                  <a:schemeClr val="tx1"/>
                </a:solidFill>
                <a:latin typeface="+mn-lt"/>
                <a:ea typeface="+mn-ea"/>
                <a:cs typeface="+mn-cs"/>
              </a:rPr>
              <a:t>It would be good to set up a sacred space with a cross, the Bible in the centre, a candle and rosary beads. </a:t>
            </a:r>
            <a:endParaRPr lang="en-AU" dirty="0"/>
          </a:p>
        </p:txBody>
      </p:sp>
      <p:sp>
        <p:nvSpPr>
          <p:cNvPr id="4" name="Slide Number Placeholder 3"/>
          <p:cNvSpPr>
            <a:spLocks noGrp="1"/>
          </p:cNvSpPr>
          <p:nvPr>
            <p:ph type="sldNum" sz="quarter" idx="5"/>
          </p:nvPr>
        </p:nvSpPr>
        <p:spPr/>
        <p:txBody>
          <a:bodyPr/>
          <a:lstStyle/>
          <a:p>
            <a:fld id="{078F8D80-5730-44E4-B9F0-468FA3BE64BC}" type="slidenum">
              <a:rPr lang="en-AU" smtClean="0"/>
              <a:t>2</a:t>
            </a:fld>
            <a:endParaRPr lang="en-AU"/>
          </a:p>
        </p:txBody>
      </p:sp>
    </p:spTree>
    <p:extLst>
      <p:ext uri="{BB962C8B-B14F-4D97-AF65-F5344CB8AC3E}">
        <p14:creationId xmlns:p14="http://schemas.microsoft.com/office/powerpoint/2010/main" val="25024485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u="none" strike="noStrike" kern="1200" baseline="0" dirty="0">
                <a:solidFill>
                  <a:schemeClr val="tx1"/>
                </a:solidFill>
                <a:latin typeface="+mn-lt"/>
                <a:ea typeface="+mn-ea"/>
                <a:cs typeface="+mn-cs"/>
              </a:rPr>
              <a:t>It would be good to set up a sacred space with a cross, the Bible in the centre, a candle and rosary beads. </a:t>
            </a:r>
            <a:endParaRPr lang="en-AU" dirty="0"/>
          </a:p>
        </p:txBody>
      </p:sp>
      <p:sp>
        <p:nvSpPr>
          <p:cNvPr id="4" name="Slide Number Placeholder 3"/>
          <p:cNvSpPr>
            <a:spLocks noGrp="1"/>
          </p:cNvSpPr>
          <p:nvPr>
            <p:ph type="sldNum" sz="quarter" idx="5"/>
          </p:nvPr>
        </p:nvSpPr>
        <p:spPr/>
        <p:txBody>
          <a:bodyPr/>
          <a:lstStyle/>
          <a:p>
            <a:fld id="{078F8D80-5730-44E4-B9F0-468FA3BE64BC}" type="slidenum">
              <a:rPr lang="en-AU" smtClean="0"/>
              <a:t>3</a:t>
            </a:fld>
            <a:endParaRPr lang="en-AU"/>
          </a:p>
        </p:txBody>
      </p:sp>
    </p:spTree>
    <p:extLst>
      <p:ext uri="{BB962C8B-B14F-4D97-AF65-F5344CB8AC3E}">
        <p14:creationId xmlns:p14="http://schemas.microsoft.com/office/powerpoint/2010/main" val="1211371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u="none" strike="noStrike" kern="1200" baseline="0" dirty="0">
                <a:solidFill>
                  <a:schemeClr val="tx1"/>
                </a:solidFill>
                <a:latin typeface="+mn-lt"/>
                <a:ea typeface="+mn-ea"/>
                <a:cs typeface="+mn-cs"/>
              </a:rPr>
              <a:t>Sacred book refers to the belief that certain books and the stories they contain relate to a</a:t>
            </a:r>
          </a:p>
          <a:p>
            <a:r>
              <a:rPr lang="en-AU" sz="1200" b="0" i="0" u="none" strike="noStrike" kern="1200" baseline="0" dirty="0">
                <a:solidFill>
                  <a:schemeClr val="tx1"/>
                </a:solidFill>
                <a:latin typeface="+mn-lt"/>
                <a:ea typeface="+mn-ea"/>
                <a:cs typeface="+mn-cs"/>
              </a:rPr>
              <a:t>divine being. As such these books provide a holy access to God, an access that is not bound</a:t>
            </a:r>
          </a:p>
          <a:p>
            <a:r>
              <a:rPr lang="en-AU" sz="1200" b="0" i="0" u="none" strike="noStrike" kern="1200" baseline="0" dirty="0">
                <a:solidFill>
                  <a:schemeClr val="tx1"/>
                </a:solidFill>
                <a:latin typeface="+mn-lt"/>
                <a:ea typeface="+mn-ea"/>
                <a:cs typeface="+mn-cs"/>
              </a:rPr>
              <a:t>by time and space. Jews, Christians and Muslims all hold their sacred books in high regard.</a:t>
            </a:r>
          </a:p>
          <a:p>
            <a:r>
              <a:rPr lang="en-AU" sz="1200" b="0" i="0" u="none" strike="noStrike" kern="1200" baseline="0" dirty="0">
                <a:solidFill>
                  <a:schemeClr val="tx1"/>
                </a:solidFill>
                <a:latin typeface="+mn-lt"/>
                <a:ea typeface="+mn-ea"/>
                <a:cs typeface="+mn-cs"/>
              </a:rPr>
              <a:t>These books, the Torah, the Bible and the Koran, all revealing profound truths about God</a:t>
            </a:r>
          </a:p>
          <a:p>
            <a:r>
              <a:rPr lang="en-AU" sz="1200" b="0" i="0" u="none" strike="noStrike" kern="1200" baseline="0" dirty="0">
                <a:solidFill>
                  <a:schemeClr val="tx1"/>
                </a:solidFill>
                <a:latin typeface="+mn-lt"/>
                <a:ea typeface="+mn-ea"/>
                <a:cs typeface="+mn-cs"/>
              </a:rPr>
              <a:t>and God’s relationship to people and people’s relationship with God and creation.</a:t>
            </a:r>
          </a:p>
          <a:p>
            <a:r>
              <a:rPr lang="en-AU" sz="1200" b="0" i="0" u="none" strike="noStrike" kern="1200" baseline="0" dirty="0">
                <a:solidFill>
                  <a:schemeClr val="tx1"/>
                </a:solidFill>
                <a:latin typeface="+mn-lt"/>
                <a:ea typeface="+mn-ea"/>
                <a:cs typeface="+mn-cs"/>
              </a:rPr>
              <a:t>Christians believe that reading the Bible can actually be an encounter with God for it is</a:t>
            </a:r>
          </a:p>
          <a:p>
            <a:r>
              <a:rPr lang="en-AU" sz="1200" b="0" i="0" u="none" strike="noStrike" kern="1200" baseline="0" dirty="0">
                <a:solidFill>
                  <a:schemeClr val="tx1"/>
                </a:solidFill>
                <a:latin typeface="+mn-lt"/>
                <a:ea typeface="+mn-ea"/>
                <a:cs typeface="+mn-cs"/>
              </a:rPr>
              <a:t>God’s word that we find in the Bible. God is not limited by time and space so we can relate</a:t>
            </a:r>
          </a:p>
          <a:p>
            <a:r>
              <a:rPr lang="en-AU" sz="1200" b="0" i="0" u="none" strike="noStrike" kern="1200" baseline="0" dirty="0">
                <a:solidFill>
                  <a:schemeClr val="tx1"/>
                </a:solidFill>
                <a:latin typeface="+mn-lt"/>
                <a:ea typeface="+mn-ea"/>
                <a:cs typeface="+mn-cs"/>
              </a:rPr>
              <a:t>to God through what we call the sacred realm. The Bible is part of the sacred realm.</a:t>
            </a:r>
            <a:endParaRPr lang="en-AU" i="0" dirty="0"/>
          </a:p>
        </p:txBody>
      </p:sp>
      <p:sp>
        <p:nvSpPr>
          <p:cNvPr id="4" name="Slide Number Placeholder 3"/>
          <p:cNvSpPr>
            <a:spLocks noGrp="1"/>
          </p:cNvSpPr>
          <p:nvPr>
            <p:ph type="sldNum" sz="quarter" idx="5"/>
          </p:nvPr>
        </p:nvSpPr>
        <p:spPr/>
        <p:txBody>
          <a:bodyPr/>
          <a:lstStyle/>
          <a:p>
            <a:fld id="{078F8D80-5730-44E4-B9F0-468FA3BE64BC}" type="slidenum">
              <a:rPr lang="en-AU" smtClean="0"/>
              <a:t>4</a:t>
            </a:fld>
            <a:endParaRPr lang="en-AU"/>
          </a:p>
        </p:txBody>
      </p:sp>
    </p:spTree>
    <p:extLst>
      <p:ext uri="{BB962C8B-B14F-4D97-AF65-F5344CB8AC3E}">
        <p14:creationId xmlns:p14="http://schemas.microsoft.com/office/powerpoint/2010/main" val="8611809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u="none" strike="noStrike" kern="1200" baseline="0" dirty="0">
                <a:solidFill>
                  <a:schemeClr val="tx1"/>
                </a:solidFill>
                <a:latin typeface="+mn-lt"/>
                <a:ea typeface="+mn-ea"/>
                <a:cs typeface="+mn-cs"/>
              </a:rPr>
              <a:t>A Sacred Book May Contain:</a:t>
            </a:r>
          </a:p>
          <a:p>
            <a:r>
              <a:rPr lang="en-AU" sz="1200" b="0" i="0" u="none" strike="noStrike" kern="1200" baseline="0" dirty="0">
                <a:solidFill>
                  <a:schemeClr val="tx1"/>
                </a:solidFill>
                <a:latin typeface="+mn-lt"/>
                <a:ea typeface="+mn-ea"/>
                <a:cs typeface="+mn-cs"/>
              </a:rPr>
              <a:t>-Stories about important leaders or teachers in the religion</a:t>
            </a:r>
          </a:p>
          <a:p>
            <a:r>
              <a:rPr lang="en-AU" sz="1200" b="0" i="0" u="none" strike="noStrike" kern="1200" baseline="0" dirty="0">
                <a:solidFill>
                  <a:schemeClr val="tx1"/>
                </a:solidFill>
                <a:latin typeface="+mn-lt"/>
                <a:ea typeface="+mn-ea"/>
                <a:cs typeface="+mn-cs"/>
              </a:rPr>
              <a:t>-Stories about how the religion began</a:t>
            </a:r>
          </a:p>
          <a:p>
            <a:r>
              <a:rPr lang="en-AU" sz="1200" b="0" i="0" u="none" strike="noStrike" kern="1200" baseline="0" dirty="0">
                <a:solidFill>
                  <a:schemeClr val="tx1"/>
                </a:solidFill>
                <a:latin typeface="+mn-lt"/>
                <a:ea typeface="+mn-ea"/>
                <a:cs typeface="+mn-cs"/>
              </a:rPr>
              <a:t>-Advice about how to be a follower of the religion</a:t>
            </a:r>
          </a:p>
          <a:p>
            <a:r>
              <a:rPr lang="en-AU" sz="1200" b="0" i="0" u="none" strike="noStrike" kern="1200" baseline="0" dirty="0">
                <a:solidFill>
                  <a:schemeClr val="tx1"/>
                </a:solidFill>
                <a:latin typeface="+mn-lt"/>
                <a:ea typeface="+mn-ea"/>
                <a:cs typeface="+mn-cs"/>
              </a:rPr>
              <a:t>-Description of beliefs held by the followers of the religion</a:t>
            </a:r>
          </a:p>
          <a:p>
            <a:r>
              <a:rPr lang="en-AU" sz="1200" b="0" i="0" u="none" strike="noStrike" kern="1200" baseline="0" dirty="0">
                <a:solidFill>
                  <a:schemeClr val="tx1"/>
                </a:solidFill>
                <a:latin typeface="+mn-lt"/>
                <a:ea typeface="+mn-ea"/>
                <a:cs typeface="+mn-cs"/>
              </a:rPr>
              <a:t>-Laws or rules which people in the religion must follow</a:t>
            </a:r>
          </a:p>
          <a:p>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Does the Bible contain these?</a:t>
            </a:r>
          </a:p>
          <a:p>
            <a:endParaRPr lang="en-AU" dirty="0"/>
          </a:p>
        </p:txBody>
      </p:sp>
      <p:sp>
        <p:nvSpPr>
          <p:cNvPr id="4" name="Slide Number Placeholder 3"/>
          <p:cNvSpPr>
            <a:spLocks noGrp="1"/>
          </p:cNvSpPr>
          <p:nvPr>
            <p:ph type="sldNum" sz="quarter" idx="5"/>
          </p:nvPr>
        </p:nvSpPr>
        <p:spPr/>
        <p:txBody>
          <a:bodyPr/>
          <a:lstStyle/>
          <a:p>
            <a:fld id="{078F8D80-5730-44E4-B9F0-468FA3BE64BC}" type="slidenum">
              <a:rPr lang="en-AU" smtClean="0"/>
              <a:t>5</a:t>
            </a:fld>
            <a:endParaRPr lang="en-AU"/>
          </a:p>
        </p:txBody>
      </p:sp>
    </p:spTree>
    <p:extLst>
      <p:ext uri="{BB962C8B-B14F-4D97-AF65-F5344CB8AC3E}">
        <p14:creationId xmlns:p14="http://schemas.microsoft.com/office/powerpoint/2010/main" val="41750037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Our next activity requires you to look up bible verses using your Bible. But the Bible is not a dictionary where you can look it up in alphabetical order. So then how do we find a bible verse? Watch this video to learn how.</a:t>
            </a:r>
          </a:p>
        </p:txBody>
      </p:sp>
      <p:sp>
        <p:nvSpPr>
          <p:cNvPr id="4" name="Slide Number Placeholder 3"/>
          <p:cNvSpPr>
            <a:spLocks noGrp="1"/>
          </p:cNvSpPr>
          <p:nvPr>
            <p:ph type="sldNum" sz="quarter" idx="5"/>
          </p:nvPr>
        </p:nvSpPr>
        <p:spPr/>
        <p:txBody>
          <a:bodyPr/>
          <a:lstStyle/>
          <a:p>
            <a:fld id="{078F8D80-5730-44E4-B9F0-468FA3BE64BC}" type="slidenum">
              <a:rPr lang="en-AU" smtClean="0"/>
              <a:t>6</a:t>
            </a:fld>
            <a:endParaRPr lang="en-AU"/>
          </a:p>
        </p:txBody>
      </p:sp>
    </p:spTree>
    <p:extLst>
      <p:ext uri="{BB962C8B-B14F-4D97-AF65-F5344CB8AC3E}">
        <p14:creationId xmlns:p14="http://schemas.microsoft.com/office/powerpoint/2010/main" val="33066270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u="none" strike="noStrike" kern="1200" baseline="0" dirty="0">
                <a:solidFill>
                  <a:schemeClr val="tx1"/>
                </a:solidFill>
                <a:latin typeface="+mn-lt"/>
                <a:ea typeface="+mn-ea"/>
                <a:cs typeface="+mn-cs"/>
              </a:rPr>
              <a:t>I now invite you to enter the sacred realm of the Bible to discover what God and Jesus has to say to you. </a:t>
            </a:r>
          </a:p>
          <a:p>
            <a:r>
              <a:rPr lang="en-AU" sz="1200" b="0" i="0" u="none" strike="noStrike" kern="1200" baseline="0" dirty="0">
                <a:solidFill>
                  <a:schemeClr val="tx1"/>
                </a:solidFill>
                <a:latin typeface="+mn-lt"/>
                <a:ea typeface="+mn-ea"/>
                <a:cs typeface="+mn-cs"/>
              </a:rPr>
              <a:t>Open you bible and look up the bible quotes on this slide. Read the verse, write it down in your journal while filling in the blanks, and interpret what it means to you.</a:t>
            </a:r>
          </a:p>
          <a:p>
            <a:endParaRPr lang="en-AU" sz="1200" b="0" i="0" u="none" strike="noStrike" kern="1200" baseline="0" dirty="0">
              <a:solidFill>
                <a:schemeClr val="tx1"/>
              </a:solidFill>
              <a:latin typeface="+mn-lt"/>
              <a:ea typeface="+mn-ea"/>
              <a:cs typeface="+mn-cs"/>
            </a:endParaRPr>
          </a:p>
          <a:p>
            <a:r>
              <a:rPr lang="en-AU" sz="1200" b="0" i="0" u="none" strike="noStrike" kern="1200" baseline="0" dirty="0">
                <a:solidFill>
                  <a:schemeClr val="tx1"/>
                </a:solidFill>
                <a:latin typeface="+mn-lt"/>
                <a:ea typeface="+mn-ea"/>
                <a:cs typeface="+mn-cs"/>
              </a:rPr>
              <a:t>When you are done, click on the slide and we’ll fill in the blanks together.</a:t>
            </a:r>
          </a:p>
        </p:txBody>
      </p:sp>
      <p:sp>
        <p:nvSpPr>
          <p:cNvPr id="4" name="Slide Number Placeholder 3"/>
          <p:cNvSpPr>
            <a:spLocks noGrp="1"/>
          </p:cNvSpPr>
          <p:nvPr>
            <p:ph type="sldNum" sz="quarter" idx="5"/>
          </p:nvPr>
        </p:nvSpPr>
        <p:spPr/>
        <p:txBody>
          <a:bodyPr/>
          <a:lstStyle/>
          <a:p>
            <a:fld id="{078F8D80-5730-44E4-B9F0-468FA3BE64BC}" type="slidenum">
              <a:rPr lang="en-AU" smtClean="0"/>
              <a:t>7</a:t>
            </a:fld>
            <a:endParaRPr lang="en-AU"/>
          </a:p>
        </p:txBody>
      </p:sp>
    </p:spTree>
    <p:extLst>
      <p:ext uri="{BB962C8B-B14F-4D97-AF65-F5344CB8AC3E}">
        <p14:creationId xmlns:p14="http://schemas.microsoft.com/office/powerpoint/2010/main" val="27711759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u="none" strike="noStrike" kern="1200" baseline="0" dirty="0">
                <a:solidFill>
                  <a:schemeClr val="tx1"/>
                </a:solidFill>
                <a:latin typeface="+mn-lt"/>
                <a:ea typeface="+mn-ea"/>
                <a:cs typeface="+mn-cs"/>
              </a:rPr>
              <a:t>Answers to the blanks</a:t>
            </a:r>
          </a:p>
        </p:txBody>
      </p:sp>
      <p:sp>
        <p:nvSpPr>
          <p:cNvPr id="4" name="Slide Number Placeholder 3"/>
          <p:cNvSpPr>
            <a:spLocks noGrp="1"/>
          </p:cNvSpPr>
          <p:nvPr>
            <p:ph type="sldNum" sz="quarter" idx="5"/>
          </p:nvPr>
        </p:nvSpPr>
        <p:spPr/>
        <p:txBody>
          <a:bodyPr/>
          <a:lstStyle/>
          <a:p>
            <a:fld id="{078F8D80-5730-44E4-B9F0-468FA3BE64BC}" type="slidenum">
              <a:rPr lang="en-AU" smtClean="0"/>
              <a:t>8</a:t>
            </a:fld>
            <a:endParaRPr lang="en-AU"/>
          </a:p>
        </p:txBody>
      </p:sp>
    </p:spTree>
    <p:extLst>
      <p:ext uri="{BB962C8B-B14F-4D97-AF65-F5344CB8AC3E}">
        <p14:creationId xmlns:p14="http://schemas.microsoft.com/office/powerpoint/2010/main" val="13490893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a:solidFill>
                  <a:schemeClr val="tx1"/>
                </a:solidFill>
                <a:latin typeface="+mn-lt"/>
                <a:ea typeface="+mn-ea"/>
                <a:cs typeface="+mn-cs"/>
              </a:rPr>
              <a:t>What does Jesus say?</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a:solidFill>
                  <a:schemeClr val="tx1"/>
                </a:solidFill>
                <a:latin typeface="+mn-lt"/>
                <a:ea typeface="+mn-ea"/>
                <a:cs typeface="+mn-cs"/>
              </a:rPr>
              <a:t>He says: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a:solidFill>
                  <a:schemeClr val="tx1"/>
                </a:solidFill>
                <a:latin typeface="+mn-lt"/>
                <a:ea typeface="+mn-ea"/>
                <a:cs typeface="+mn-cs"/>
              </a:rPr>
              <a:t>Choose some of your favourite bible quotes and write them down in your journal. </a:t>
            </a:r>
            <a:endParaRPr lang="en-AU" dirty="0"/>
          </a:p>
        </p:txBody>
      </p:sp>
      <p:sp>
        <p:nvSpPr>
          <p:cNvPr id="4" name="Slide Number Placeholder 3"/>
          <p:cNvSpPr>
            <a:spLocks noGrp="1"/>
          </p:cNvSpPr>
          <p:nvPr>
            <p:ph type="sldNum" sz="quarter" idx="5"/>
          </p:nvPr>
        </p:nvSpPr>
        <p:spPr/>
        <p:txBody>
          <a:bodyPr/>
          <a:lstStyle/>
          <a:p>
            <a:fld id="{078F8D80-5730-44E4-B9F0-468FA3BE64BC}" type="slidenum">
              <a:rPr lang="en-AU" smtClean="0"/>
              <a:t>9</a:t>
            </a:fld>
            <a:endParaRPr lang="en-AU"/>
          </a:p>
        </p:txBody>
      </p:sp>
    </p:spTree>
    <p:extLst>
      <p:ext uri="{BB962C8B-B14F-4D97-AF65-F5344CB8AC3E}">
        <p14:creationId xmlns:p14="http://schemas.microsoft.com/office/powerpoint/2010/main" val="19546160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AU"/>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1FE20C41-5788-42BF-A42E-6B26B7FB667C}" type="datetimeFigureOut">
              <a:rPr lang="en-AU" smtClean="0"/>
              <a:t>25/05/2020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46056C7B-A5B0-4010-9234-DF679993C2A1}" type="slidenum">
              <a:rPr lang="en-AU" smtClean="0"/>
              <a:t>‹#›</a:t>
            </a:fld>
            <a:endParaRPr lang="en-AU"/>
          </a:p>
        </p:txBody>
      </p:sp>
    </p:spTree>
    <p:extLst>
      <p:ext uri="{BB962C8B-B14F-4D97-AF65-F5344CB8AC3E}">
        <p14:creationId xmlns:p14="http://schemas.microsoft.com/office/powerpoint/2010/main" val="24002931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1FE20C41-5788-42BF-A42E-6B26B7FB667C}" type="datetimeFigureOut">
              <a:rPr lang="en-AU" smtClean="0"/>
              <a:t>25/05/2020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46056C7B-A5B0-4010-9234-DF679993C2A1}" type="slidenum">
              <a:rPr lang="en-AU" smtClean="0"/>
              <a:t>‹#›</a:t>
            </a:fld>
            <a:endParaRPr lang="en-AU"/>
          </a:p>
        </p:txBody>
      </p:sp>
    </p:spTree>
    <p:extLst>
      <p:ext uri="{BB962C8B-B14F-4D97-AF65-F5344CB8AC3E}">
        <p14:creationId xmlns:p14="http://schemas.microsoft.com/office/powerpoint/2010/main" val="36621808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1FE20C41-5788-42BF-A42E-6B26B7FB667C}" type="datetimeFigureOut">
              <a:rPr lang="en-AU" smtClean="0"/>
              <a:t>25/05/2020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46056C7B-A5B0-4010-9234-DF679993C2A1}" type="slidenum">
              <a:rPr lang="en-AU" smtClean="0"/>
              <a:t>‹#›</a:t>
            </a:fld>
            <a:endParaRPr lang="en-AU"/>
          </a:p>
        </p:txBody>
      </p:sp>
    </p:spTree>
    <p:extLst>
      <p:ext uri="{BB962C8B-B14F-4D97-AF65-F5344CB8AC3E}">
        <p14:creationId xmlns:p14="http://schemas.microsoft.com/office/powerpoint/2010/main" val="35116292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1FE20C41-5788-42BF-A42E-6B26B7FB667C}" type="datetimeFigureOut">
              <a:rPr lang="en-AU" smtClean="0"/>
              <a:t>25/05/2020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46056C7B-A5B0-4010-9234-DF679993C2A1}" type="slidenum">
              <a:rPr lang="en-AU" smtClean="0"/>
              <a:t>‹#›</a:t>
            </a:fld>
            <a:endParaRPr lang="en-AU"/>
          </a:p>
        </p:txBody>
      </p:sp>
    </p:spTree>
    <p:extLst>
      <p:ext uri="{BB962C8B-B14F-4D97-AF65-F5344CB8AC3E}">
        <p14:creationId xmlns:p14="http://schemas.microsoft.com/office/powerpoint/2010/main" val="4165553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FE20C41-5788-42BF-A42E-6B26B7FB667C}" type="datetimeFigureOut">
              <a:rPr lang="en-AU" smtClean="0"/>
              <a:t>25/05/2020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46056C7B-A5B0-4010-9234-DF679993C2A1}" type="slidenum">
              <a:rPr lang="en-AU" smtClean="0"/>
              <a:t>‹#›</a:t>
            </a:fld>
            <a:endParaRPr lang="en-AU"/>
          </a:p>
        </p:txBody>
      </p:sp>
    </p:spTree>
    <p:extLst>
      <p:ext uri="{BB962C8B-B14F-4D97-AF65-F5344CB8AC3E}">
        <p14:creationId xmlns:p14="http://schemas.microsoft.com/office/powerpoint/2010/main" val="7604432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1FE20C41-5788-42BF-A42E-6B26B7FB667C}" type="datetimeFigureOut">
              <a:rPr lang="en-AU" smtClean="0"/>
              <a:t>25/05/2020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46056C7B-A5B0-4010-9234-DF679993C2A1}" type="slidenum">
              <a:rPr lang="en-AU" smtClean="0"/>
              <a:t>‹#›</a:t>
            </a:fld>
            <a:endParaRPr lang="en-AU"/>
          </a:p>
        </p:txBody>
      </p:sp>
    </p:spTree>
    <p:extLst>
      <p:ext uri="{BB962C8B-B14F-4D97-AF65-F5344CB8AC3E}">
        <p14:creationId xmlns:p14="http://schemas.microsoft.com/office/powerpoint/2010/main" val="2083431947"/>
      </p:ext>
    </p:extLst>
  </p:cSld>
  <p:clrMapOvr>
    <a:masterClrMapping/>
  </p:clrMapOvr>
  <p:timing>
    <p:tnLst>
      <p:par>
        <p:cTn id="1" dur="indefinite" restart="never" nodeType="tmRoot"/>
      </p:par>
    </p:tnLst>
  </p:timing>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A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fld id="{1FE20C41-5788-42BF-A42E-6B26B7FB667C}" type="datetimeFigureOut">
              <a:rPr lang="en-AU" smtClean="0"/>
              <a:t>25/05/2020</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46056C7B-A5B0-4010-9234-DF679993C2A1}" type="slidenum">
              <a:rPr lang="en-AU" smtClean="0"/>
              <a:t>‹#›</a:t>
            </a:fld>
            <a:endParaRPr lang="en-AU"/>
          </a:p>
        </p:txBody>
      </p:sp>
    </p:spTree>
    <p:extLst>
      <p:ext uri="{BB962C8B-B14F-4D97-AF65-F5344CB8AC3E}">
        <p14:creationId xmlns:p14="http://schemas.microsoft.com/office/powerpoint/2010/main" val="20511495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1FE20C41-5788-42BF-A42E-6B26B7FB667C}" type="datetimeFigureOut">
              <a:rPr lang="en-AU" smtClean="0"/>
              <a:t>25/05/2020</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46056C7B-A5B0-4010-9234-DF679993C2A1}" type="slidenum">
              <a:rPr lang="en-AU" smtClean="0"/>
              <a:t>‹#›</a:t>
            </a:fld>
            <a:endParaRPr lang="en-AU"/>
          </a:p>
        </p:txBody>
      </p:sp>
    </p:spTree>
    <p:extLst>
      <p:ext uri="{BB962C8B-B14F-4D97-AF65-F5344CB8AC3E}">
        <p14:creationId xmlns:p14="http://schemas.microsoft.com/office/powerpoint/2010/main" val="34234130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E20C41-5788-42BF-A42E-6B26B7FB667C}" type="datetimeFigureOut">
              <a:rPr lang="en-AU" smtClean="0"/>
              <a:t>25/05/2020</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46056C7B-A5B0-4010-9234-DF679993C2A1}" type="slidenum">
              <a:rPr lang="en-AU" smtClean="0"/>
              <a:t>‹#›</a:t>
            </a:fld>
            <a:endParaRPr lang="en-AU"/>
          </a:p>
        </p:txBody>
      </p:sp>
    </p:spTree>
    <p:extLst>
      <p:ext uri="{BB962C8B-B14F-4D97-AF65-F5344CB8AC3E}">
        <p14:creationId xmlns:p14="http://schemas.microsoft.com/office/powerpoint/2010/main" val="38004534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AU"/>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FE20C41-5788-42BF-A42E-6B26B7FB667C}" type="datetimeFigureOut">
              <a:rPr lang="en-AU" smtClean="0"/>
              <a:t>25/05/2020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46056C7B-A5B0-4010-9234-DF679993C2A1}" type="slidenum">
              <a:rPr lang="en-AU" smtClean="0"/>
              <a:t>‹#›</a:t>
            </a:fld>
            <a:endParaRPr lang="en-AU"/>
          </a:p>
        </p:txBody>
      </p:sp>
    </p:spTree>
    <p:extLst>
      <p:ext uri="{BB962C8B-B14F-4D97-AF65-F5344CB8AC3E}">
        <p14:creationId xmlns:p14="http://schemas.microsoft.com/office/powerpoint/2010/main" val="41353696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AU"/>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FE20C41-5788-42BF-A42E-6B26B7FB667C}" type="datetimeFigureOut">
              <a:rPr lang="en-AU" smtClean="0"/>
              <a:t>25/05/2020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46056C7B-A5B0-4010-9234-DF679993C2A1}" type="slidenum">
              <a:rPr lang="en-AU" smtClean="0"/>
              <a:t>‹#›</a:t>
            </a:fld>
            <a:endParaRPr lang="en-AU"/>
          </a:p>
        </p:txBody>
      </p:sp>
    </p:spTree>
    <p:extLst>
      <p:ext uri="{BB962C8B-B14F-4D97-AF65-F5344CB8AC3E}">
        <p14:creationId xmlns:p14="http://schemas.microsoft.com/office/powerpoint/2010/main" val="23085091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E20C41-5788-42BF-A42E-6B26B7FB667C}" type="datetimeFigureOut">
              <a:rPr lang="en-AU" smtClean="0"/>
              <a:t>25/05/2020</a:t>
            </a:fld>
            <a:endParaRPr lang="en-A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056C7B-A5B0-4010-9234-DF679993C2A1}" type="slidenum">
              <a:rPr lang="en-AU" smtClean="0"/>
              <a:t>‹#›</a:t>
            </a:fld>
            <a:endParaRPr lang="en-AU"/>
          </a:p>
        </p:txBody>
      </p:sp>
    </p:spTree>
    <p:extLst>
      <p:ext uri="{BB962C8B-B14F-4D97-AF65-F5344CB8AC3E}">
        <p14:creationId xmlns:p14="http://schemas.microsoft.com/office/powerpoint/2010/main" val="4137878120"/>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6.jp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6.jp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7.xml"/><Relationship Id="rId1" Type="http://schemas.openxmlformats.org/officeDocument/2006/relationships/video" Target="https://www.youtube.com/embed/O9VKSBForJY?feature=oembed" TargetMode="External"/></Relationships>
</file>

<file path=ppt/slides/_rels/slide13.xml.rels><?xml version="1.0" encoding="UTF-8" standalone="yes"?>
<Relationships xmlns="http://schemas.openxmlformats.org/package/2006/relationships"><Relationship Id="rId8" Type="http://schemas.openxmlformats.org/officeDocument/2006/relationships/hyperlink" Target="https://www.pinterest.ch/pin/190980840427018054/" TargetMode="External"/><Relationship Id="rId3" Type="http://schemas.openxmlformats.org/officeDocument/2006/relationships/hyperlink" Target="https://thebibleproject.com/videos/what-is-bible/" TargetMode="External"/><Relationship Id="rId7" Type="http://schemas.openxmlformats.org/officeDocument/2006/relationships/hyperlink" Target="https://www.pinterest.com.au/pin/290271138473790431/" TargetMode="External"/><Relationship Id="rId12" Type="http://schemas.openxmlformats.org/officeDocument/2006/relationships/hyperlink" Target="https://slideplayer.com/slide/6142339/" TargetMode="External"/><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hyperlink" Target="https://www.youtube.com/watch?v=8xZYJ7NCbFE" TargetMode="External"/><Relationship Id="rId11" Type="http://schemas.openxmlformats.org/officeDocument/2006/relationships/hyperlink" Target="https://www.cefireland.com/wp-content/uploads/2015/12/For-God-so-Loved-the-World-Song.jpg" TargetMode="External"/><Relationship Id="rId5" Type="http://schemas.openxmlformats.org/officeDocument/2006/relationships/hyperlink" Target="https://www.youtube.com/watch?v=O9VKSBForJY" TargetMode="External"/><Relationship Id="rId10" Type="http://schemas.openxmlformats.org/officeDocument/2006/relationships/hyperlink" Target="https://comingtolight.org/verses-of-affirmation/" TargetMode="External"/><Relationship Id="rId4" Type="http://schemas.openxmlformats.org/officeDocument/2006/relationships/hyperlink" Target="https://www.scoilmhuireleixlip.net/sacred-space.html" TargetMode="External"/><Relationship Id="rId9" Type="http://schemas.openxmlformats.org/officeDocument/2006/relationships/hyperlink" Target="http://ponderouspondering.blogspot.com/2015/07/18th-sunday-in-ordinary-time-b.html"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6.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6.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3.png"/><Relationship Id="rId2" Type="http://schemas.microsoft.com/office/2007/relationships/media" Target="../media/media5.m4a"/><Relationship Id="rId1" Type="http://schemas.openxmlformats.org/officeDocument/2006/relationships/video" Target="https://www.youtube.com/embed/8fKbtabAIqk?feature=oembed" TargetMode="External"/><Relationship Id="rId6" Type="http://schemas.openxmlformats.org/officeDocument/2006/relationships/image" Target="../media/image7.jpeg"/><Relationship Id="rId5" Type="http://schemas.openxmlformats.org/officeDocument/2006/relationships/notesSlide" Target="../notesSlides/notesSlide6.xml"/><Relationship Id="rId4"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9.png"/><Relationship Id="rId11" Type="http://schemas.openxmlformats.org/officeDocument/2006/relationships/image" Target="../media/image3.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notesSlide" Target="../notesSlides/notesSlide7.xml"/><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jpeg"/><Relationship Id="rId3" Type="http://schemas.openxmlformats.org/officeDocument/2006/relationships/slideLayout" Target="../slideLayouts/slideLayout2.xml"/><Relationship Id="rId7" Type="http://schemas.openxmlformats.org/officeDocument/2006/relationships/image" Target="../media/image10.png"/><Relationship Id="rId12" Type="http://schemas.openxmlformats.org/officeDocument/2006/relationships/image" Target="../media/image15.jpe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9.png"/><Relationship Id="rId11" Type="http://schemas.openxmlformats.org/officeDocument/2006/relationships/image" Target="../media/image14.jpeg"/><Relationship Id="rId5" Type="http://schemas.openxmlformats.org/officeDocument/2006/relationships/image" Target="../media/image8.png"/><Relationship Id="rId15" Type="http://schemas.openxmlformats.org/officeDocument/2006/relationships/image" Target="../media/image3.png"/><Relationship Id="rId10" Type="http://schemas.openxmlformats.org/officeDocument/2006/relationships/image" Target="../media/image13.png"/><Relationship Id="rId4" Type="http://schemas.openxmlformats.org/officeDocument/2006/relationships/notesSlide" Target="../notesSlides/notesSlide8.xml"/><Relationship Id="rId9" Type="http://schemas.openxmlformats.org/officeDocument/2006/relationships/image" Target="../media/image12.png"/><Relationship Id="rId1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20.jpe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itting on a wooden bench&#10;&#10;Description automatically generated">
            <a:extLst>
              <a:ext uri="{FF2B5EF4-FFF2-40B4-BE49-F238E27FC236}">
                <a16:creationId xmlns:a16="http://schemas.microsoft.com/office/drawing/2014/main" id="{B59470BF-855B-4E75-B45D-43D88468C6E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0667" r="-1" b="-1"/>
          <a:stretch/>
        </p:blipFill>
        <p:spPr>
          <a:xfrm>
            <a:off x="20" y="10"/>
            <a:ext cx="6095980" cy="6857990"/>
          </a:xfrm>
          <a:prstGeom prst="rect">
            <a:avLst/>
          </a:prstGeom>
        </p:spPr>
      </p:pic>
      <p:pic>
        <p:nvPicPr>
          <p:cNvPr id="7" name="Picture 6">
            <a:extLst>
              <a:ext uri="{FF2B5EF4-FFF2-40B4-BE49-F238E27FC236}">
                <a16:creationId xmlns:a16="http://schemas.microsoft.com/office/drawing/2014/main" id="{5EB73B88-7DC0-4C6A-9B57-EF699308C6E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8583" r="22054" b="-1"/>
          <a:stretch/>
        </p:blipFill>
        <p:spPr>
          <a:xfrm>
            <a:off x="6093069" y="10"/>
            <a:ext cx="6098931" cy="6857990"/>
          </a:xfrm>
          <a:prstGeom prst="rect">
            <a:avLst/>
          </a:prstGeom>
        </p:spPr>
      </p:pic>
      <p:sp>
        <p:nvSpPr>
          <p:cNvPr id="2" name="Title 1"/>
          <p:cNvSpPr>
            <a:spLocks noGrp="1"/>
          </p:cNvSpPr>
          <p:nvPr>
            <p:ph type="ctrTitle"/>
          </p:nvPr>
        </p:nvSpPr>
        <p:spPr/>
        <p:txBody>
          <a:bodyPr>
            <a:normAutofit/>
          </a:bodyPr>
          <a:lstStyle/>
          <a:p>
            <a:r>
              <a:rPr lang="en-AU" sz="11500" b="1"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The Sacred Book</a:t>
            </a:r>
          </a:p>
        </p:txBody>
      </p:sp>
      <p:pic>
        <p:nvPicPr>
          <p:cNvPr id="4" name="Recorded Sound">
            <a:hlinkClick r:id="" action="ppaction://media"/>
            <a:extLst>
              <a:ext uri="{FF2B5EF4-FFF2-40B4-BE49-F238E27FC236}">
                <a16:creationId xmlns:a16="http://schemas.microsoft.com/office/drawing/2014/main" id="{9BC01180-F896-4F35-B749-F06926F0780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37134" y="6426694"/>
            <a:ext cx="423265" cy="423265"/>
          </a:xfrm>
          <a:prstGeom prst="rect">
            <a:avLst/>
          </a:prstGeom>
        </p:spPr>
      </p:pic>
    </p:spTree>
    <p:extLst>
      <p:ext uri="{BB962C8B-B14F-4D97-AF65-F5344CB8AC3E}">
        <p14:creationId xmlns:p14="http://schemas.microsoft.com/office/powerpoint/2010/main" val="2626595352"/>
      </p:ext>
    </p:extLst>
  </p:cSld>
  <p:clrMapOvr>
    <a:masterClrMapping/>
  </p:clrMapOvr>
  <mc:AlternateContent xmlns:mc="http://schemas.openxmlformats.org/markup-compatibility/2006">
    <mc:Choice xmlns:p14="http://schemas.microsoft.com/office/powerpoint/2010/main" Requires="p14">
      <p:transition p14:dur="0" advClick="0" advTm="13000"/>
    </mc:Choice>
    <mc:Fallback>
      <p:transition advClick="0" advTm="1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5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indoor, sitting, person, clothing&#10;&#10;Description automatically generated">
            <a:extLst>
              <a:ext uri="{FF2B5EF4-FFF2-40B4-BE49-F238E27FC236}">
                <a16:creationId xmlns:a16="http://schemas.microsoft.com/office/drawing/2014/main" id="{7E33455B-E050-4433-B50A-DB9C82A73907}"/>
              </a:ext>
            </a:extLst>
          </p:cNvPr>
          <p:cNvPicPr>
            <a:picLocks noChangeAspect="1"/>
          </p:cNvPicPr>
          <p:nvPr/>
        </p:nvPicPr>
        <p:blipFill>
          <a:blip r:embed="rId5">
            <a:alphaModFix amt="20000"/>
            <a:extLst>
              <a:ext uri="{28A0092B-C50C-407E-A947-70E740481C1C}">
                <a14:useLocalDpi xmlns:a14="http://schemas.microsoft.com/office/drawing/2010/main" val="0"/>
              </a:ext>
            </a:extLst>
          </a:blip>
          <a:stretch>
            <a:fillRect/>
          </a:stretch>
        </p:blipFill>
        <p:spPr>
          <a:xfrm>
            <a:off x="1458612" y="391246"/>
            <a:ext cx="9101884" cy="6075508"/>
          </a:xfrm>
          <a:prstGeom prst="rect">
            <a:avLst/>
          </a:prstGeom>
        </p:spPr>
      </p:pic>
      <p:sp>
        <p:nvSpPr>
          <p:cNvPr id="4" name="Content Placeholder 3"/>
          <p:cNvSpPr>
            <a:spLocks noGrp="1"/>
          </p:cNvSpPr>
          <p:nvPr>
            <p:ph idx="4294967295"/>
          </p:nvPr>
        </p:nvSpPr>
        <p:spPr>
          <a:xfrm>
            <a:off x="4343400" y="981075"/>
            <a:ext cx="7848600" cy="5467350"/>
          </a:xfrm>
        </p:spPr>
        <p:txBody>
          <a:bodyPr>
            <a:normAutofit/>
          </a:bodyPr>
          <a:lstStyle/>
          <a:p>
            <a:pPr marL="68580" indent="0">
              <a:buNone/>
            </a:pPr>
            <a:r>
              <a:rPr lang="en-AU" sz="3000" b="1" u="sng" dirty="0">
                <a:latin typeface="Calibri" panose="020F0502020204030204" pitchFamily="34" charset="0"/>
                <a:cs typeface="Calibri" panose="020F0502020204030204" pitchFamily="34" charset="0"/>
              </a:rPr>
              <a:t>Concluding prayer:</a:t>
            </a:r>
          </a:p>
          <a:p>
            <a:pPr marL="68580" indent="0">
              <a:buNone/>
            </a:pPr>
            <a:r>
              <a:rPr lang="en-AU" sz="3000" dirty="0">
                <a:latin typeface="Calibri" panose="020F0502020204030204" pitchFamily="34" charset="0"/>
                <a:cs typeface="Calibri" panose="020F0502020204030204" pitchFamily="34" charset="0"/>
              </a:rPr>
              <a:t>Today we celebrate the sacred book we call the Bible. </a:t>
            </a:r>
          </a:p>
          <a:p>
            <a:pPr marL="68580" indent="0">
              <a:buNone/>
            </a:pPr>
            <a:r>
              <a:rPr lang="en-AU" sz="3000" dirty="0">
                <a:latin typeface="Calibri" panose="020F0502020204030204" pitchFamily="34" charset="0"/>
                <a:cs typeface="Calibri" panose="020F0502020204030204" pitchFamily="34" charset="0"/>
              </a:rPr>
              <a:t>We thank God for giving us this precious book. </a:t>
            </a:r>
          </a:p>
          <a:p>
            <a:pPr marL="68580" indent="0">
              <a:buNone/>
            </a:pPr>
            <a:r>
              <a:rPr lang="en-AU" sz="3000" dirty="0">
                <a:latin typeface="Calibri" panose="020F0502020204030204" pitchFamily="34" charset="0"/>
                <a:cs typeface="Calibri" panose="020F0502020204030204" pitchFamily="34" charset="0"/>
              </a:rPr>
              <a:t>Let us listen to God speak to us through the words of our holy book.</a:t>
            </a:r>
          </a:p>
          <a:p>
            <a:pPr marL="68580" indent="0" algn="ctr">
              <a:buNone/>
            </a:pPr>
            <a:endParaRPr lang="en-AU" sz="3000" b="1" i="1" dirty="0">
              <a:latin typeface="Calibri" panose="020F0502020204030204" pitchFamily="34" charset="0"/>
              <a:cs typeface="Calibri" panose="020F0502020204030204" pitchFamily="34" charset="0"/>
            </a:endParaRPr>
          </a:p>
          <a:p>
            <a:pPr marL="68580" indent="0" algn="ctr">
              <a:buNone/>
            </a:pPr>
            <a:r>
              <a:rPr lang="en-AU" sz="3000" b="1" i="1" dirty="0">
                <a:latin typeface="Calibri" panose="020F0502020204030204" pitchFamily="34" charset="0"/>
                <a:cs typeface="Calibri" panose="020F0502020204030204" pitchFamily="34" charset="0"/>
              </a:rPr>
              <a:t>Proclaim your chosen quotes!</a:t>
            </a:r>
            <a:endParaRPr lang="en-AU" dirty="0">
              <a:latin typeface="Calibri" panose="020F0502020204030204" pitchFamily="34" charset="0"/>
              <a:cs typeface="Calibri" panose="020F0502020204030204" pitchFamily="34" charset="0"/>
            </a:endParaRPr>
          </a:p>
        </p:txBody>
      </p:sp>
      <p:pic>
        <p:nvPicPr>
          <p:cNvPr id="3" name="Recorded Sound">
            <a:hlinkClick r:id="" action="ppaction://media"/>
            <a:extLst>
              <a:ext uri="{FF2B5EF4-FFF2-40B4-BE49-F238E27FC236}">
                <a16:creationId xmlns:a16="http://schemas.microsoft.com/office/drawing/2014/main" id="{FFD85C5E-3B4F-4636-96A2-5E0E88451D7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46158" y="6276609"/>
            <a:ext cx="475180" cy="475180"/>
          </a:xfrm>
          <a:prstGeom prst="rect">
            <a:avLst/>
          </a:prstGeom>
        </p:spPr>
      </p:pic>
      <p:pic>
        <p:nvPicPr>
          <p:cNvPr id="7" name="Picture 6">
            <a:extLst>
              <a:ext uri="{FF2B5EF4-FFF2-40B4-BE49-F238E27FC236}">
                <a16:creationId xmlns:a16="http://schemas.microsoft.com/office/drawing/2014/main" id="{7B1DEE09-3A59-492C-B8B8-3D381B2E2AC9}"/>
              </a:ext>
            </a:extLst>
          </p:cNvPr>
          <p:cNvPicPr>
            <a:picLocks noChangeAspect="1"/>
          </p:cNvPicPr>
          <p:nvPr/>
        </p:nvPicPr>
        <p:blipFill>
          <a:blip r:embed="rId7"/>
          <a:stretch>
            <a:fillRect/>
          </a:stretch>
        </p:blipFill>
        <p:spPr>
          <a:xfrm>
            <a:off x="335360" y="4095073"/>
            <a:ext cx="3672408" cy="241912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12469480"/>
      </p:ext>
    </p:extLst>
  </p:cSld>
  <p:clrMapOvr>
    <a:masterClrMapping/>
  </p:clrMapOvr>
  <mc:AlternateContent xmlns:mc="http://schemas.openxmlformats.org/markup-compatibility/2006">
    <mc:Choice xmlns:p14="http://schemas.microsoft.com/office/powerpoint/2010/main" Requires="p14">
      <p:transition p14:dur="0" advClick="0" advTm="45000"/>
    </mc:Choice>
    <mc:Fallback>
      <p:transition advClick="0" advTm="4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5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ndoor, sitting, person, clothing&#10;&#10;Description automatically generated">
            <a:extLst>
              <a:ext uri="{FF2B5EF4-FFF2-40B4-BE49-F238E27FC236}">
                <a16:creationId xmlns:a16="http://schemas.microsoft.com/office/drawing/2014/main" id="{BBDC3025-6ECA-4262-BDF9-2CEF60A0B1CE}"/>
              </a:ext>
            </a:extLst>
          </p:cNvPr>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1458612" y="391246"/>
            <a:ext cx="9101884" cy="6075508"/>
          </a:xfrm>
          <a:prstGeom prst="rect">
            <a:avLst/>
          </a:prstGeom>
        </p:spPr>
      </p:pic>
      <p:sp>
        <p:nvSpPr>
          <p:cNvPr id="4" name="Content Placeholder 3"/>
          <p:cNvSpPr>
            <a:spLocks noGrp="1"/>
          </p:cNvSpPr>
          <p:nvPr>
            <p:ph idx="4294967295"/>
          </p:nvPr>
        </p:nvSpPr>
        <p:spPr>
          <a:xfrm>
            <a:off x="4056063" y="622300"/>
            <a:ext cx="8135937" cy="5613400"/>
          </a:xfrm>
        </p:spPr>
        <p:txBody>
          <a:bodyPr anchor="ctr">
            <a:normAutofit/>
          </a:bodyPr>
          <a:lstStyle/>
          <a:p>
            <a:pPr marL="68580" indent="0">
              <a:buNone/>
            </a:pPr>
            <a:r>
              <a:rPr lang="en-AU" sz="3000" dirty="0">
                <a:latin typeface="Calibri" panose="020F0502020204030204" pitchFamily="34" charset="0"/>
                <a:cs typeface="Calibri" panose="020F0502020204030204" pitchFamily="34" charset="0"/>
              </a:rPr>
              <a:t>The ancient words of the Bible continue to reveal God to us today. </a:t>
            </a:r>
          </a:p>
          <a:p>
            <a:pPr marL="68580" indent="0">
              <a:buNone/>
            </a:pPr>
            <a:r>
              <a:rPr lang="en-AU" sz="3000" dirty="0">
                <a:latin typeface="Calibri" panose="020F0502020204030204" pitchFamily="34" charset="0"/>
                <a:cs typeface="Calibri" panose="020F0502020204030204" pitchFamily="34" charset="0"/>
              </a:rPr>
              <a:t>May we always know the real value of God’s word in our lives. </a:t>
            </a:r>
          </a:p>
          <a:p>
            <a:pPr marL="68580" indent="0">
              <a:buNone/>
            </a:pPr>
            <a:r>
              <a:rPr lang="en-AU" sz="3000" dirty="0">
                <a:latin typeface="Calibri" panose="020F0502020204030204" pitchFamily="34" charset="0"/>
                <a:cs typeface="Calibri" panose="020F0502020204030204" pitchFamily="34" charset="0"/>
              </a:rPr>
              <a:t>May we turn to the Bible often as we seek to know God 	and understand the purpose of our lives. 	</a:t>
            </a:r>
          </a:p>
          <a:p>
            <a:pPr marL="68580" indent="0">
              <a:buNone/>
            </a:pPr>
            <a:r>
              <a:rPr lang="en-AU" sz="3000" dirty="0">
                <a:latin typeface="Calibri" panose="020F0502020204030204" pitchFamily="34" charset="0"/>
                <a:cs typeface="Calibri" panose="020F0502020204030204" pitchFamily="34" charset="0"/>
              </a:rPr>
              <a:t>We offer this prayer through Jesus Christ our Lord.</a:t>
            </a:r>
          </a:p>
          <a:p>
            <a:pPr marL="68580" indent="0">
              <a:buNone/>
            </a:pPr>
            <a:r>
              <a:rPr lang="en-AU" sz="3000" b="1" i="1" dirty="0">
                <a:latin typeface="Calibri" panose="020F0502020204030204" pitchFamily="34" charset="0"/>
                <a:cs typeface="Calibri" panose="020F0502020204030204" pitchFamily="34" charset="0"/>
              </a:rPr>
              <a:t>Amen</a:t>
            </a:r>
            <a:endParaRPr lang="en-AU" dirty="0">
              <a:latin typeface="Calibri" panose="020F0502020204030204" pitchFamily="34" charset="0"/>
              <a:cs typeface="Calibri" panose="020F0502020204030204" pitchFamily="34" charset="0"/>
            </a:endParaRPr>
          </a:p>
        </p:txBody>
      </p:sp>
      <p:pic>
        <p:nvPicPr>
          <p:cNvPr id="2" name="Recorded Sound">
            <a:hlinkClick r:id="" action="ppaction://media"/>
            <a:extLst>
              <a:ext uri="{FF2B5EF4-FFF2-40B4-BE49-F238E27FC236}">
                <a16:creationId xmlns:a16="http://schemas.microsoft.com/office/drawing/2014/main" id="{910CEA4F-EE3A-44FF-B25A-C0B80221134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93429" y="5699719"/>
            <a:ext cx="609600" cy="609600"/>
          </a:xfrm>
          <a:prstGeom prst="rect">
            <a:avLst/>
          </a:prstGeom>
        </p:spPr>
      </p:pic>
      <p:pic>
        <p:nvPicPr>
          <p:cNvPr id="6" name="Picture 5">
            <a:extLst>
              <a:ext uri="{FF2B5EF4-FFF2-40B4-BE49-F238E27FC236}">
                <a16:creationId xmlns:a16="http://schemas.microsoft.com/office/drawing/2014/main" id="{D91C8653-BC6A-46D4-AFBE-A827E6231061}"/>
              </a:ext>
            </a:extLst>
          </p:cNvPr>
          <p:cNvPicPr>
            <a:picLocks noChangeAspect="1"/>
          </p:cNvPicPr>
          <p:nvPr/>
        </p:nvPicPr>
        <p:blipFill>
          <a:blip r:embed="rId6"/>
          <a:stretch>
            <a:fillRect/>
          </a:stretch>
        </p:blipFill>
        <p:spPr>
          <a:xfrm>
            <a:off x="695400" y="836712"/>
            <a:ext cx="2623520" cy="172819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20769677"/>
      </p:ext>
    </p:extLst>
  </p:cSld>
  <p:clrMapOvr>
    <a:masterClrMapping/>
  </p:clrMapOvr>
  <mc:AlternateContent xmlns:mc="http://schemas.openxmlformats.org/markup-compatibility/2006">
    <mc:Choice xmlns:p14="http://schemas.microsoft.com/office/powerpoint/2010/main" Requires="p14">
      <p:transition p14:dur="0" advTm="30000"/>
    </mc:Choice>
    <mc:Fallback>
      <p:transition advTm="3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6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Thy Word">
            <a:hlinkClick r:id="" action="ppaction://media"/>
            <a:extLst>
              <a:ext uri="{FF2B5EF4-FFF2-40B4-BE49-F238E27FC236}">
                <a16:creationId xmlns:a16="http://schemas.microsoft.com/office/drawing/2014/main" id="{055F41C1-328E-45B4-84A8-2E84634AFFD5}"/>
              </a:ext>
            </a:extLst>
          </p:cNvPr>
          <p:cNvPicPr>
            <a:picLocks noGrp="1" noRot="1" noChangeAspect="1"/>
          </p:cNvPicPr>
          <p:nvPr>
            <p:ph idx="4294967295"/>
            <a:videoFile r:link="rId1"/>
          </p:nvPr>
        </p:nvPicPr>
        <p:blipFill>
          <a:blip r:embed="rId3"/>
          <a:stretch>
            <a:fillRect/>
          </a:stretch>
        </p:blipFill>
        <p:spPr>
          <a:xfrm>
            <a:off x="3262313" y="565150"/>
            <a:ext cx="8929687" cy="57277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99278755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indoor, sitting, person, clothing&#10;&#10;Description automatically generated">
            <a:extLst>
              <a:ext uri="{FF2B5EF4-FFF2-40B4-BE49-F238E27FC236}">
                <a16:creationId xmlns:a16="http://schemas.microsoft.com/office/drawing/2014/main" id="{25F35945-E893-4570-BED0-D35B1A9626AB}"/>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545058" y="391246"/>
            <a:ext cx="9101884" cy="6075508"/>
          </a:xfrm>
          <a:prstGeom prst="rect">
            <a:avLst/>
          </a:prstGeom>
        </p:spPr>
      </p:pic>
      <p:sp>
        <p:nvSpPr>
          <p:cNvPr id="4" name="Title 3"/>
          <p:cNvSpPr>
            <a:spLocks noGrp="1"/>
          </p:cNvSpPr>
          <p:nvPr>
            <p:ph type="title" idx="4294967295"/>
          </p:nvPr>
        </p:nvSpPr>
        <p:spPr>
          <a:xfrm>
            <a:off x="0" y="781050"/>
            <a:ext cx="3168650" cy="847725"/>
          </a:xfrm>
        </p:spPr>
        <p:txBody>
          <a:bodyPr>
            <a:normAutofit/>
          </a:bodyPr>
          <a:lstStyle/>
          <a:p>
            <a:r>
              <a:rPr lang="en-AU" b="1" dirty="0">
                <a:solidFill>
                  <a:schemeClr val="tx1"/>
                </a:solidFill>
                <a:latin typeface="Calibri" panose="020F0502020204030204" pitchFamily="34" charset="0"/>
                <a:cs typeface="Calibri" panose="020F0502020204030204" pitchFamily="34" charset="0"/>
              </a:rPr>
              <a:t>References</a:t>
            </a:r>
            <a:endParaRPr lang="en-AU" dirty="0">
              <a:solidFill>
                <a:schemeClr val="tx1"/>
              </a:solidFill>
              <a:latin typeface="Calibri" panose="020F0502020204030204" pitchFamily="34" charset="0"/>
              <a:cs typeface="Calibri" panose="020F0502020204030204" pitchFamily="34" charset="0"/>
            </a:endParaRPr>
          </a:p>
        </p:txBody>
      </p:sp>
      <p:sp>
        <p:nvSpPr>
          <p:cNvPr id="3" name="Subtitle 2"/>
          <p:cNvSpPr>
            <a:spLocks noGrp="1"/>
          </p:cNvSpPr>
          <p:nvPr>
            <p:ph idx="4294967295"/>
          </p:nvPr>
        </p:nvSpPr>
        <p:spPr>
          <a:xfrm>
            <a:off x="2744788" y="1628775"/>
            <a:ext cx="9447212" cy="4427538"/>
          </a:xfrm>
        </p:spPr>
        <p:txBody>
          <a:bodyPr>
            <a:normAutofit/>
          </a:bodyPr>
          <a:lstStyle/>
          <a:p>
            <a:pPr marL="68580" indent="0">
              <a:buNone/>
            </a:pPr>
            <a:r>
              <a:rPr lang="en-AU" sz="1600" dirty="0">
                <a:solidFill>
                  <a:schemeClr val="tx1"/>
                </a:solidFill>
                <a:latin typeface="Calibri" panose="020F0502020204030204" pitchFamily="34" charset="0"/>
                <a:cs typeface="Calibri" panose="020F0502020204030204" pitchFamily="34" charset="0"/>
              </a:rPr>
              <a:t>What is the Bible? </a:t>
            </a:r>
            <a:r>
              <a:rPr lang="en-AU" sz="1600" dirty="0" err="1">
                <a:solidFill>
                  <a:schemeClr val="tx1"/>
                </a:solidFill>
                <a:latin typeface="Calibri" panose="020F0502020204030204" pitchFamily="34" charset="0"/>
                <a:cs typeface="Calibri" panose="020F0502020204030204" pitchFamily="34" charset="0"/>
              </a:rPr>
              <a:t>Youtube</a:t>
            </a:r>
            <a:r>
              <a:rPr lang="en-AU" sz="1600" dirty="0">
                <a:solidFill>
                  <a:schemeClr val="tx1"/>
                </a:solidFill>
                <a:latin typeface="Calibri" panose="020F0502020204030204" pitchFamily="34" charset="0"/>
                <a:cs typeface="Calibri" panose="020F0502020204030204" pitchFamily="34" charset="0"/>
              </a:rPr>
              <a:t> video </a:t>
            </a:r>
            <a:r>
              <a:rPr lang="en-AU" sz="1600" dirty="0">
                <a:solidFill>
                  <a:schemeClr val="tx1"/>
                </a:solidFill>
                <a:latin typeface="Calibri" panose="020F0502020204030204" pitchFamily="34" charset="0"/>
                <a:cs typeface="Calibri" panose="020F0502020204030204" pitchFamily="34" charset="0"/>
                <a:hlinkClick r:id="rId3">
                  <a:extLst>
                    <a:ext uri="{A12FA001-AC4F-418D-AE19-62706E023703}">
                      <ahyp:hlinkClr xmlns="" xmlns:ahyp="http://schemas.microsoft.com/office/drawing/2018/hyperlinkcolor" val="tx"/>
                    </a:ext>
                  </a:extLst>
                </a:hlinkClick>
              </a:rPr>
              <a:t>https://thebibleproject.com/videos/what-is-bible/</a:t>
            </a:r>
            <a:endParaRPr lang="en-AU" sz="1600" dirty="0">
              <a:solidFill>
                <a:schemeClr val="tx1"/>
              </a:solidFill>
              <a:latin typeface="Calibri" panose="020F0502020204030204" pitchFamily="34" charset="0"/>
              <a:cs typeface="Calibri" panose="020F0502020204030204" pitchFamily="34" charset="0"/>
            </a:endParaRPr>
          </a:p>
          <a:p>
            <a:pPr marL="68580" indent="0">
              <a:buNone/>
            </a:pPr>
            <a:r>
              <a:rPr lang="en-AU" sz="1600" dirty="0">
                <a:solidFill>
                  <a:schemeClr val="tx1"/>
                </a:solidFill>
                <a:latin typeface="Calibri" panose="020F0502020204030204" pitchFamily="34" charset="0"/>
                <a:cs typeface="Calibri" panose="020F0502020204030204" pitchFamily="34" charset="0"/>
              </a:rPr>
              <a:t>Sacred space image: </a:t>
            </a:r>
            <a:r>
              <a:rPr lang="en-AU" sz="1600" dirty="0">
                <a:solidFill>
                  <a:schemeClr val="tx1"/>
                </a:solidFill>
                <a:latin typeface="Calibri" panose="020F0502020204030204" pitchFamily="34" charset="0"/>
                <a:cs typeface="Calibri" panose="020F0502020204030204" pitchFamily="34" charset="0"/>
                <a:hlinkClick r:id="rId4">
                  <a:extLst>
                    <a:ext uri="{A12FA001-AC4F-418D-AE19-62706E023703}">
                      <ahyp:hlinkClr xmlns="" xmlns:ahyp="http://schemas.microsoft.com/office/drawing/2018/hyperlinkcolor" val="tx"/>
                    </a:ext>
                  </a:extLst>
                </a:hlinkClick>
              </a:rPr>
              <a:t>https://www.scoilmhuireleixlip.net/sacred-space.html</a:t>
            </a:r>
            <a:endParaRPr lang="en-AU" sz="1600" dirty="0">
              <a:solidFill>
                <a:schemeClr val="tx1"/>
              </a:solidFill>
              <a:latin typeface="Calibri" panose="020F0502020204030204" pitchFamily="34" charset="0"/>
              <a:cs typeface="Calibri" panose="020F0502020204030204" pitchFamily="34" charset="0"/>
            </a:endParaRPr>
          </a:p>
          <a:p>
            <a:pPr marL="68580" indent="0">
              <a:buNone/>
            </a:pPr>
            <a:r>
              <a:rPr lang="en-AU" sz="1600" dirty="0">
                <a:solidFill>
                  <a:schemeClr val="tx1"/>
                </a:solidFill>
                <a:latin typeface="Calibri" panose="020F0502020204030204" pitchFamily="34" charset="0"/>
                <a:cs typeface="Calibri" panose="020F0502020204030204" pitchFamily="34" charset="0"/>
              </a:rPr>
              <a:t>‘Thy Word’ Lyric </a:t>
            </a:r>
            <a:r>
              <a:rPr lang="en-AU" sz="1600" dirty="0" err="1">
                <a:solidFill>
                  <a:schemeClr val="tx1"/>
                </a:solidFill>
                <a:latin typeface="Calibri" panose="020F0502020204030204" pitchFamily="34" charset="0"/>
                <a:cs typeface="Calibri" panose="020F0502020204030204" pitchFamily="34" charset="0"/>
              </a:rPr>
              <a:t>Youtube</a:t>
            </a:r>
            <a:r>
              <a:rPr lang="en-AU" sz="1600" dirty="0">
                <a:solidFill>
                  <a:schemeClr val="tx1"/>
                </a:solidFill>
                <a:latin typeface="Calibri" panose="020F0502020204030204" pitchFamily="34" charset="0"/>
                <a:cs typeface="Calibri" panose="020F0502020204030204" pitchFamily="34" charset="0"/>
              </a:rPr>
              <a:t> Video </a:t>
            </a:r>
            <a:r>
              <a:rPr lang="en-AU" sz="1600" dirty="0">
                <a:solidFill>
                  <a:schemeClr val="tx1"/>
                </a:solidFill>
                <a:latin typeface="Calibri" panose="020F0502020204030204" pitchFamily="34" charset="0"/>
                <a:cs typeface="Calibri" panose="020F0502020204030204" pitchFamily="34" charset="0"/>
                <a:hlinkClick r:id="rId5">
                  <a:extLst>
                    <a:ext uri="{A12FA001-AC4F-418D-AE19-62706E023703}">
                      <ahyp:hlinkClr xmlns="" xmlns:ahyp="http://schemas.microsoft.com/office/drawing/2018/hyperlinkcolor" val="tx"/>
                    </a:ext>
                  </a:extLst>
                </a:hlinkClick>
              </a:rPr>
              <a:t>https://www.youtube.com/watch?v=O9VKSBForJY</a:t>
            </a:r>
            <a:endParaRPr lang="en-AU" sz="1600" dirty="0">
              <a:solidFill>
                <a:schemeClr val="tx1"/>
              </a:solidFill>
              <a:latin typeface="Calibri" panose="020F0502020204030204" pitchFamily="34" charset="0"/>
              <a:cs typeface="Calibri" panose="020F0502020204030204" pitchFamily="34" charset="0"/>
            </a:endParaRPr>
          </a:p>
          <a:p>
            <a:pPr marL="68580" indent="0">
              <a:buNone/>
            </a:pPr>
            <a:r>
              <a:rPr lang="en-AU" sz="1600" dirty="0">
                <a:solidFill>
                  <a:schemeClr val="tx1"/>
                </a:solidFill>
                <a:latin typeface="Calibri" panose="020F0502020204030204" pitchFamily="34" charset="0"/>
                <a:cs typeface="Calibri" panose="020F0502020204030204" pitchFamily="34" charset="0"/>
              </a:rPr>
              <a:t>‘Living Word of God’ Jeremy Camp lyric </a:t>
            </a:r>
            <a:r>
              <a:rPr lang="en-AU" sz="1600" dirty="0" err="1">
                <a:solidFill>
                  <a:schemeClr val="tx1"/>
                </a:solidFill>
                <a:latin typeface="Calibri" panose="020F0502020204030204" pitchFamily="34" charset="0"/>
                <a:cs typeface="Calibri" panose="020F0502020204030204" pitchFamily="34" charset="0"/>
              </a:rPr>
              <a:t>Youtube</a:t>
            </a:r>
            <a:r>
              <a:rPr lang="en-AU" sz="1600" dirty="0">
                <a:solidFill>
                  <a:schemeClr val="tx1"/>
                </a:solidFill>
                <a:latin typeface="Calibri" panose="020F0502020204030204" pitchFamily="34" charset="0"/>
                <a:cs typeface="Calibri" panose="020F0502020204030204" pitchFamily="34" charset="0"/>
              </a:rPr>
              <a:t> video </a:t>
            </a:r>
            <a:r>
              <a:rPr lang="en-AU" sz="1600" dirty="0">
                <a:solidFill>
                  <a:schemeClr val="tx1"/>
                </a:solidFill>
                <a:latin typeface="Calibri" panose="020F0502020204030204" pitchFamily="34" charset="0"/>
                <a:cs typeface="Calibri" panose="020F0502020204030204" pitchFamily="34" charset="0"/>
                <a:hlinkClick r:id="rId6">
                  <a:extLst>
                    <a:ext uri="{A12FA001-AC4F-418D-AE19-62706E023703}">
                      <ahyp:hlinkClr xmlns="" xmlns:ahyp="http://schemas.microsoft.com/office/drawing/2018/hyperlinkcolor" val="tx"/>
                    </a:ext>
                  </a:extLst>
                </a:hlinkClick>
              </a:rPr>
              <a:t>https://www.youtube.com/watch?v=8xZYJ7NCbFE</a:t>
            </a:r>
            <a:endParaRPr lang="en-AU" sz="1600" dirty="0">
              <a:solidFill>
                <a:schemeClr val="tx1"/>
              </a:solidFill>
              <a:latin typeface="Calibri" panose="020F0502020204030204" pitchFamily="34" charset="0"/>
              <a:cs typeface="Calibri" panose="020F0502020204030204" pitchFamily="34" charset="0"/>
            </a:endParaRPr>
          </a:p>
          <a:p>
            <a:pPr marL="68580" indent="0">
              <a:buNone/>
            </a:pPr>
            <a:r>
              <a:rPr lang="en-AU" sz="1600" b="1" u="sng" dirty="0">
                <a:solidFill>
                  <a:schemeClr val="tx1"/>
                </a:solidFill>
                <a:latin typeface="Calibri" panose="020F0502020204030204" pitchFamily="34" charset="0"/>
                <a:cs typeface="Calibri" panose="020F0502020204030204" pitchFamily="34" charset="0"/>
              </a:rPr>
              <a:t>Images</a:t>
            </a:r>
            <a:endParaRPr lang="en-AU" sz="1600" b="1" u="sng" dirty="0">
              <a:solidFill>
                <a:schemeClr val="tx1"/>
              </a:solidFill>
              <a:latin typeface="Calibri" panose="020F0502020204030204" pitchFamily="34" charset="0"/>
              <a:cs typeface="Calibri" panose="020F0502020204030204" pitchFamily="34" charset="0"/>
              <a:hlinkClick r:id="rId7">
                <a:extLst>
                  <a:ext uri="{A12FA001-AC4F-418D-AE19-62706E023703}">
                    <ahyp:hlinkClr xmlns="" xmlns:ahyp="http://schemas.microsoft.com/office/drawing/2018/hyperlinkcolor" val="tx"/>
                  </a:ext>
                </a:extLst>
              </a:hlinkClick>
            </a:endParaRPr>
          </a:p>
          <a:p>
            <a:pPr marL="68580" indent="0">
              <a:buNone/>
            </a:pPr>
            <a:r>
              <a:rPr lang="en-AU" sz="1600" dirty="0">
                <a:solidFill>
                  <a:schemeClr val="tx1"/>
                </a:solidFill>
                <a:latin typeface="Calibri" panose="020F0502020204030204" pitchFamily="34" charset="0"/>
                <a:cs typeface="Calibri" panose="020F0502020204030204" pitchFamily="34" charset="0"/>
                <a:hlinkClick r:id="rId7">
                  <a:extLst>
                    <a:ext uri="{A12FA001-AC4F-418D-AE19-62706E023703}">
                      <ahyp:hlinkClr xmlns="" xmlns:ahyp="http://schemas.microsoft.com/office/drawing/2018/hyperlinkcolor" val="tx"/>
                    </a:ext>
                  </a:extLst>
                </a:hlinkClick>
              </a:rPr>
              <a:t>https://www.pinterest.com.au/pin/290271138473790431/</a:t>
            </a:r>
            <a:endParaRPr lang="en-AU" sz="1600" dirty="0">
              <a:solidFill>
                <a:schemeClr val="tx1"/>
              </a:solidFill>
              <a:latin typeface="Calibri" panose="020F0502020204030204" pitchFamily="34" charset="0"/>
              <a:cs typeface="Calibri" panose="020F0502020204030204" pitchFamily="34" charset="0"/>
            </a:endParaRPr>
          </a:p>
          <a:p>
            <a:pPr marL="68580" indent="0">
              <a:buNone/>
            </a:pPr>
            <a:r>
              <a:rPr lang="en-AU" sz="1600" dirty="0">
                <a:solidFill>
                  <a:schemeClr val="tx1"/>
                </a:solidFill>
                <a:latin typeface="Calibri" panose="020F0502020204030204" pitchFamily="34" charset="0"/>
                <a:cs typeface="Calibri" panose="020F0502020204030204" pitchFamily="34" charset="0"/>
                <a:hlinkClick r:id="rId8">
                  <a:extLst>
                    <a:ext uri="{A12FA001-AC4F-418D-AE19-62706E023703}">
                      <ahyp:hlinkClr xmlns="" xmlns:ahyp="http://schemas.microsoft.com/office/drawing/2018/hyperlinkcolor" val="tx"/>
                    </a:ext>
                  </a:extLst>
                </a:hlinkClick>
              </a:rPr>
              <a:t>https://www.pinterest.ch/pin/190980840427018054/</a:t>
            </a:r>
            <a:endParaRPr lang="en-AU" sz="1600" dirty="0">
              <a:solidFill>
                <a:schemeClr val="tx1"/>
              </a:solidFill>
              <a:latin typeface="Calibri" panose="020F0502020204030204" pitchFamily="34" charset="0"/>
              <a:cs typeface="Calibri" panose="020F0502020204030204" pitchFamily="34" charset="0"/>
            </a:endParaRPr>
          </a:p>
          <a:p>
            <a:pPr marL="68580" indent="0">
              <a:buNone/>
            </a:pPr>
            <a:r>
              <a:rPr lang="en-AU" sz="1600" dirty="0">
                <a:solidFill>
                  <a:schemeClr val="tx1"/>
                </a:solidFill>
                <a:latin typeface="Calibri" panose="020F0502020204030204" pitchFamily="34" charset="0"/>
                <a:cs typeface="Calibri" panose="020F0502020204030204" pitchFamily="34" charset="0"/>
                <a:hlinkClick r:id="rId9">
                  <a:extLst>
                    <a:ext uri="{A12FA001-AC4F-418D-AE19-62706E023703}">
                      <ahyp:hlinkClr xmlns="" xmlns:ahyp="http://schemas.microsoft.com/office/drawing/2018/hyperlinkcolor" val="tx"/>
                    </a:ext>
                  </a:extLst>
                </a:hlinkClick>
              </a:rPr>
              <a:t>http://ponderouspondering.blogspot.com/2015/07/18th-sunday-in-ordinary-time-b.html</a:t>
            </a:r>
            <a:endParaRPr lang="en-AU" sz="1600" dirty="0">
              <a:solidFill>
                <a:schemeClr val="tx1"/>
              </a:solidFill>
              <a:latin typeface="Calibri" panose="020F0502020204030204" pitchFamily="34" charset="0"/>
              <a:cs typeface="Calibri" panose="020F0502020204030204" pitchFamily="34" charset="0"/>
            </a:endParaRPr>
          </a:p>
          <a:p>
            <a:pPr marL="68580" indent="0">
              <a:buNone/>
            </a:pPr>
            <a:r>
              <a:rPr lang="en-AU" sz="1600" dirty="0">
                <a:solidFill>
                  <a:schemeClr val="tx1"/>
                </a:solidFill>
                <a:latin typeface="Calibri" panose="020F0502020204030204" pitchFamily="34" charset="0"/>
                <a:cs typeface="Calibri" panose="020F0502020204030204" pitchFamily="34" charset="0"/>
                <a:hlinkClick r:id="rId10">
                  <a:extLst>
                    <a:ext uri="{A12FA001-AC4F-418D-AE19-62706E023703}">
                      <ahyp:hlinkClr xmlns="" xmlns:ahyp="http://schemas.microsoft.com/office/drawing/2018/hyperlinkcolor" val="tx"/>
                    </a:ext>
                  </a:extLst>
                </a:hlinkClick>
              </a:rPr>
              <a:t>https://comingtolight.org/verses-of-affirmation/</a:t>
            </a:r>
            <a:endParaRPr lang="en-AU" sz="1600" dirty="0">
              <a:solidFill>
                <a:schemeClr val="tx1"/>
              </a:solidFill>
              <a:latin typeface="Calibri" panose="020F0502020204030204" pitchFamily="34" charset="0"/>
              <a:cs typeface="Calibri" panose="020F0502020204030204" pitchFamily="34" charset="0"/>
            </a:endParaRPr>
          </a:p>
          <a:p>
            <a:pPr marL="68580" indent="0">
              <a:buNone/>
            </a:pPr>
            <a:r>
              <a:rPr lang="en-AU" sz="1600" dirty="0">
                <a:solidFill>
                  <a:schemeClr val="tx1"/>
                </a:solidFill>
                <a:latin typeface="Calibri" panose="020F0502020204030204" pitchFamily="34" charset="0"/>
                <a:cs typeface="Calibri" panose="020F0502020204030204" pitchFamily="34" charset="0"/>
                <a:hlinkClick r:id="rId11">
                  <a:extLst>
                    <a:ext uri="{A12FA001-AC4F-418D-AE19-62706E023703}">
                      <ahyp:hlinkClr xmlns="" xmlns:ahyp="http://schemas.microsoft.com/office/drawing/2018/hyperlinkcolor" val="tx"/>
                    </a:ext>
                  </a:extLst>
                </a:hlinkClick>
              </a:rPr>
              <a:t>https://www.cefireland.com/wp-content/uploads/2015/12/For-God-so-Loved-the-World-Song.jpg</a:t>
            </a:r>
            <a:endParaRPr lang="en-AU" sz="1600" dirty="0">
              <a:solidFill>
                <a:schemeClr val="tx1"/>
              </a:solidFill>
              <a:latin typeface="Calibri" panose="020F0502020204030204" pitchFamily="34" charset="0"/>
              <a:cs typeface="Calibri" panose="020F0502020204030204" pitchFamily="34" charset="0"/>
            </a:endParaRPr>
          </a:p>
          <a:p>
            <a:pPr marL="68580" indent="0">
              <a:buNone/>
            </a:pPr>
            <a:r>
              <a:rPr lang="en-AU" sz="1600" dirty="0">
                <a:solidFill>
                  <a:schemeClr val="tx1"/>
                </a:solidFill>
                <a:latin typeface="Calibri" panose="020F0502020204030204" pitchFamily="34" charset="0"/>
                <a:cs typeface="Calibri" panose="020F0502020204030204" pitchFamily="34" charset="0"/>
                <a:hlinkClick r:id="rId12"/>
              </a:rPr>
              <a:t>https://slideplayer.com/slide/6142339</a:t>
            </a:r>
            <a:r>
              <a:rPr lang="en-AU" sz="1600" dirty="0" smtClean="0">
                <a:solidFill>
                  <a:schemeClr val="tx1"/>
                </a:solidFill>
                <a:latin typeface="Calibri" panose="020F0502020204030204" pitchFamily="34" charset="0"/>
                <a:cs typeface="Calibri" panose="020F0502020204030204" pitchFamily="34" charset="0"/>
                <a:hlinkClick r:id="rId12"/>
              </a:rPr>
              <a:t>/</a:t>
            </a:r>
            <a:endParaRPr lang="en-AU" sz="1600" dirty="0" smtClean="0">
              <a:solidFill>
                <a:schemeClr val="tx1"/>
              </a:solidFill>
              <a:latin typeface="Calibri" panose="020F0502020204030204" pitchFamily="34" charset="0"/>
              <a:cs typeface="Calibri" panose="020F0502020204030204" pitchFamily="34" charset="0"/>
            </a:endParaRPr>
          </a:p>
          <a:p>
            <a:pPr marL="68580" indent="0">
              <a:buNone/>
            </a:pPr>
            <a:r>
              <a:rPr lang="en-US" sz="1600" dirty="0" smtClean="0">
                <a:solidFill>
                  <a:schemeClr val="tx1"/>
                </a:solidFill>
                <a:latin typeface="Calibri" panose="020F0502020204030204" pitchFamily="34" charset="0"/>
                <a:cs typeface="Calibri" panose="020F0502020204030204" pitchFamily="34" charset="0"/>
              </a:rPr>
              <a:t>Script and Narration by Christine Jap</a:t>
            </a:r>
            <a:endParaRPr lang="en-AU" sz="16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4843904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68E36E56-528C-409A-AE29-A3DEC5222C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5600" y="555877"/>
            <a:ext cx="7656341" cy="574624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7635576"/>
      </p:ext>
    </p:extLst>
  </p:cSld>
  <p:clrMapOvr>
    <a:masterClrMapping/>
  </p:clrMapOvr>
  <mc:AlternateContent xmlns:mc="http://schemas.openxmlformats.org/markup-compatibility/2006">
    <mc:Choice xmlns:p14="http://schemas.microsoft.com/office/powerpoint/2010/main" Requires="p14">
      <p:transition p14:dur="0" advClick="0" advTm="10000"/>
    </mc:Choice>
    <mc:Fallback>
      <p:transition advClick="0" advTm="1000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68E36E56-528C-409A-AE29-A3DEC5222C8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9542" y="2863574"/>
            <a:ext cx="4270149" cy="32048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9F0FE0C6-D6A1-43B9-A3D6-147C8F5E4FF1}"/>
              </a:ext>
            </a:extLst>
          </p:cNvPr>
          <p:cNvSpPr/>
          <p:nvPr/>
        </p:nvSpPr>
        <p:spPr>
          <a:xfrm>
            <a:off x="5420994" y="661423"/>
            <a:ext cx="6096000" cy="5509200"/>
          </a:xfrm>
          <a:prstGeom prst="rect">
            <a:avLst/>
          </a:prstGeom>
        </p:spPr>
        <p:txBody>
          <a:bodyPr>
            <a:spAutoFit/>
          </a:bodyPr>
          <a:lstStyle/>
          <a:p>
            <a:pPr algn="ctr"/>
            <a:r>
              <a:rPr lang="en-AU" sz="3200" b="1" dirty="0">
                <a:latin typeface="Calibri" panose="020F0502020204030204" pitchFamily="34" charset="0"/>
                <a:cs typeface="Calibri" panose="020F0502020204030204" pitchFamily="34" charset="0"/>
              </a:rPr>
              <a:t>Our Father, who art in heaven, hallowed be thy name. </a:t>
            </a:r>
          </a:p>
          <a:p>
            <a:pPr algn="ctr"/>
            <a:r>
              <a:rPr lang="en-AU" sz="3200" b="1" dirty="0">
                <a:latin typeface="Calibri" panose="020F0502020204030204" pitchFamily="34" charset="0"/>
                <a:cs typeface="Calibri" panose="020F0502020204030204" pitchFamily="34" charset="0"/>
              </a:rPr>
              <a:t>Thy kingdom come, thy will be done, on earth as it is in heaven. </a:t>
            </a:r>
          </a:p>
          <a:p>
            <a:pPr algn="ctr"/>
            <a:r>
              <a:rPr lang="en-AU" sz="3200" b="1" dirty="0">
                <a:latin typeface="Calibri" panose="020F0502020204030204" pitchFamily="34" charset="0"/>
                <a:cs typeface="Calibri" panose="020F0502020204030204" pitchFamily="34" charset="0"/>
              </a:rPr>
              <a:t>Give us this day, our daily bread and forgive us our trespasses as we forgive those who trespass against us and lead us not into temptation but deliver </a:t>
            </a:r>
            <a:r>
              <a:rPr lang="en-AU" sz="3200" b="1" dirty="0" smtClean="0">
                <a:latin typeface="Calibri" panose="020F0502020204030204" pitchFamily="34" charset="0"/>
                <a:cs typeface="Calibri" panose="020F0502020204030204" pitchFamily="34" charset="0"/>
              </a:rPr>
              <a:t/>
            </a:r>
            <a:br>
              <a:rPr lang="en-AU" sz="3200" b="1" dirty="0" smtClean="0">
                <a:latin typeface="Calibri" panose="020F0502020204030204" pitchFamily="34" charset="0"/>
                <a:cs typeface="Calibri" panose="020F0502020204030204" pitchFamily="34" charset="0"/>
              </a:rPr>
            </a:br>
            <a:r>
              <a:rPr lang="en-AU" sz="3200" b="1" dirty="0" smtClean="0">
                <a:latin typeface="Calibri" panose="020F0502020204030204" pitchFamily="34" charset="0"/>
                <a:cs typeface="Calibri" panose="020F0502020204030204" pitchFamily="34" charset="0"/>
              </a:rPr>
              <a:t>us </a:t>
            </a:r>
            <a:r>
              <a:rPr lang="en-AU" sz="3200" b="1" dirty="0">
                <a:latin typeface="Calibri" panose="020F0502020204030204" pitchFamily="34" charset="0"/>
                <a:cs typeface="Calibri" panose="020F0502020204030204" pitchFamily="34" charset="0"/>
              </a:rPr>
              <a:t>from evil. </a:t>
            </a:r>
          </a:p>
          <a:p>
            <a:pPr algn="ctr"/>
            <a:r>
              <a:rPr lang="en-AU" sz="3200" b="1" dirty="0">
                <a:latin typeface="Calibri" panose="020F0502020204030204" pitchFamily="34" charset="0"/>
                <a:cs typeface="Calibri" panose="020F0502020204030204" pitchFamily="34" charset="0"/>
              </a:rPr>
              <a:t>Amen.</a:t>
            </a:r>
          </a:p>
        </p:txBody>
      </p:sp>
      <p:sp>
        <p:nvSpPr>
          <p:cNvPr id="5" name="AutoShape 4">
            <a:extLst>
              <a:ext uri="{FF2B5EF4-FFF2-40B4-BE49-F238E27FC236}">
                <a16:creationId xmlns:a16="http://schemas.microsoft.com/office/drawing/2014/main" id="{26104E33-1064-4AC8-838B-85B3864FB5D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pic>
        <p:nvPicPr>
          <p:cNvPr id="6" name="Picture 5">
            <a:extLst>
              <a:ext uri="{FF2B5EF4-FFF2-40B4-BE49-F238E27FC236}">
                <a16:creationId xmlns:a16="http://schemas.microsoft.com/office/drawing/2014/main" id="{394682AB-0437-48D9-BD10-750C09ED7DF6}"/>
              </a:ext>
            </a:extLst>
          </p:cNvPr>
          <p:cNvPicPr>
            <a:picLocks noChangeAspect="1"/>
          </p:cNvPicPr>
          <p:nvPr/>
        </p:nvPicPr>
        <p:blipFill>
          <a:blip r:embed="rId6"/>
          <a:stretch>
            <a:fillRect/>
          </a:stretch>
        </p:blipFill>
        <p:spPr>
          <a:xfrm>
            <a:off x="1444530" y="703735"/>
            <a:ext cx="3051858" cy="2010351"/>
          </a:xfrm>
          <a:prstGeom prst="rect">
            <a:avLst/>
          </a:prstGeom>
          <a:ln>
            <a:noFill/>
          </a:ln>
          <a:effectLst>
            <a:outerShdw blurRad="292100" dist="139700" dir="2700000" algn="tl" rotWithShape="0">
              <a:srgbClr val="333333">
                <a:alpha val="65000"/>
              </a:srgbClr>
            </a:outerShdw>
          </a:effectLst>
        </p:spPr>
      </p:pic>
      <p:pic>
        <p:nvPicPr>
          <p:cNvPr id="7" name="Recorded Sound">
            <a:hlinkClick r:id="" action="ppaction://media"/>
            <a:extLst>
              <a:ext uri="{FF2B5EF4-FFF2-40B4-BE49-F238E27FC236}">
                <a16:creationId xmlns:a16="http://schemas.microsoft.com/office/drawing/2014/main" id="{DBE54098-43F0-425C-8D01-F2585DA5B26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00176" y="6068412"/>
            <a:ext cx="475839" cy="475839"/>
          </a:xfrm>
          <a:prstGeom prst="rect">
            <a:avLst/>
          </a:prstGeom>
        </p:spPr>
      </p:pic>
    </p:spTree>
    <p:extLst>
      <p:ext uri="{BB962C8B-B14F-4D97-AF65-F5344CB8AC3E}">
        <p14:creationId xmlns:p14="http://schemas.microsoft.com/office/powerpoint/2010/main" val="3497094850"/>
      </p:ext>
    </p:extLst>
  </p:cSld>
  <p:clrMapOvr>
    <a:masterClrMapping/>
  </p:clrMapOvr>
  <mc:AlternateContent xmlns:mc="http://schemas.openxmlformats.org/markup-compatibility/2006">
    <mc:Choice xmlns:p14="http://schemas.microsoft.com/office/powerpoint/2010/main" Requires="p14">
      <p:transition p14:dur="0" advClick="0" advTm="39000"/>
    </mc:Choice>
    <mc:Fallback>
      <p:transition advClick="0" advTm="3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3820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indoor, sitting, person, clothing&#10;&#10;Description automatically generated">
            <a:extLst>
              <a:ext uri="{FF2B5EF4-FFF2-40B4-BE49-F238E27FC236}">
                <a16:creationId xmlns:a16="http://schemas.microsoft.com/office/drawing/2014/main" id="{55F91A17-65E4-4672-B559-D7FB4A079C0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5360" y="1412776"/>
            <a:ext cx="6688383" cy="4464496"/>
          </a:xfrm>
          <a:prstGeom prst="rect">
            <a:avLst/>
          </a:prstGeom>
          <a:ln>
            <a:noFill/>
          </a:ln>
          <a:effectLst>
            <a:outerShdw blurRad="292100" dist="139700" dir="2700000" algn="tl" rotWithShape="0">
              <a:srgbClr val="333333">
                <a:alpha val="65000"/>
              </a:srgbClr>
            </a:outerShdw>
          </a:effectLst>
        </p:spPr>
      </p:pic>
      <p:sp>
        <p:nvSpPr>
          <p:cNvPr id="7" name="Title 6"/>
          <p:cNvSpPr>
            <a:spLocks noGrp="1"/>
          </p:cNvSpPr>
          <p:nvPr>
            <p:ph type="title"/>
          </p:nvPr>
        </p:nvSpPr>
        <p:spPr>
          <a:xfrm>
            <a:off x="7248128" y="2564904"/>
            <a:ext cx="4432456" cy="1926248"/>
          </a:xfrm>
        </p:spPr>
        <p:txBody>
          <a:bodyPr anchor="ctr">
            <a:normAutofit fontScale="90000"/>
          </a:bodyPr>
          <a:lstStyle/>
          <a:p>
            <a:pPr algn="ctr"/>
            <a:r>
              <a:rPr lang="en-AU" b="1" dirty="0">
                <a:latin typeface="Calibri" panose="020F0502020204030204" pitchFamily="34" charset="0"/>
                <a:ea typeface="Open Sans" panose="020B0606030504020204" pitchFamily="34" charset="0"/>
                <a:cs typeface="Calibri" panose="020F0502020204030204" pitchFamily="34" charset="0"/>
              </a:rPr>
              <a:t>What do you think of when you hear the word “Sacred” or the phrase “Sacred Book”?</a:t>
            </a:r>
          </a:p>
        </p:txBody>
      </p:sp>
      <p:pic>
        <p:nvPicPr>
          <p:cNvPr id="2" name="Recorded Sound">
            <a:hlinkClick r:id="" action="ppaction://media"/>
            <a:extLst>
              <a:ext uri="{FF2B5EF4-FFF2-40B4-BE49-F238E27FC236}">
                <a16:creationId xmlns:a16="http://schemas.microsoft.com/office/drawing/2014/main" id="{AD16C417-5922-40AC-890E-79802F02D9B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8608" y="6297410"/>
            <a:ext cx="432048" cy="432048"/>
          </a:xfrm>
          <a:prstGeom prst="rect">
            <a:avLst/>
          </a:prstGeom>
        </p:spPr>
      </p:pic>
    </p:spTree>
    <p:extLst>
      <p:ext uri="{BB962C8B-B14F-4D97-AF65-F5344CB8AC3E}">
        <p14:creationId xmlns:p14="http://schemas.microsoft.com/office/powerpoint/2010/main" val="1626000082"/>
      </p:ext>
    </p:extLst>
  </p:cSld>
  <p:clrMapOvr>
    <a:masterClrMapping/>
  </p:clrMapOvr>
  <mc:AlternateContent xmlns:mc="http://schemas.openxmlformats.org/markup-compatibility/2006">
    <mc:Choice xmlns:p14="http://schemas.microsoft.com/office/powerpoint/2010/main" Requires="p14">
      <p:transition p14:dur="0" advClick="0" advTm="76000"/>
    </mc:Choice>
    <mc:Fallback>
      <p:transition advClick="0" advTm="7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52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indoor, sitting, person, clothing&#10;&#10;Description automatically generated">
            <a:extLst>
              <a:ext uri="{FF2B5EF4-FFF2-40B4-BE49-F238E27FC236}">
                <a16:creationId xmlns:a16="http://schemas.microsoft.com/office/drawing/2014/main" id="{41CCC887-E5FA-4668-A41D-B33ECBD568FF}"/>
              </a:ext>
            </a:extLst>
          </p:cNvPr>
          <p:cNvPicPr>
            <a:picLocks noChangeAspect="1"/>
          </p:cNvPicPr>
          <p:nvPr/>
        </p:nvPicPr>
        <p:blipFill>
          <a:blip r:embed="rId5">
            <a:alphaModFix amt="20000"/>
            <a:extLst>
              <a:ext uri="{28A0092B-C50C-407E-A947-70E740481C1C}">
                <a14:useLocalDpi xmlns:a14="http://schemas.microsoft.com/office/drawing/2010/main" val="0"/>
              </a:ext>
            </a:extLst>
          </a:blip>
          <a:stretch>
            <a:fillRect/>
          </a:stretch>
        </p:blipFill>
        <p:spPr>
          <a:xfrm>
            <a:off x="1698918" y="391246"/>
            <a:ext cx="9101884" cy="6075508"/>
          </a:xfrm>
          <a:prstGeom prst="rect">
            <a:avLst/>
          </a:prstGeom>
        </p:spPr>
      </p:pic>
      <p:sp>
        <p:nvSpPr>
          <p:cNvPr id="2" name="Title 1"/>
          <p:cNvSpPr>
            <a:spLocks noGrp="1"/>
          </p:cNvSpPr>
          <p:nvPr>
            <p:ph type="title" idx="4294967295"/>
          </p:nvPr>
        </p:nvSpPr>
        <p:spPr>
          <a:xfrm>
            <a:off x="479376" y="836712"/>
            <a:ext cx="9601200" cy="1303338"/>
          </a:xfrm>
        </p:spPr>
        <p:txBody>
          <a:bodyPr anchor="t">
            <a:normAutofit/>
          </a:bodyPr>
          <a:lstStyle/>
          <a:p>
            <a:pPr algn="ctr"/>
            <a:r>
              <a:rPr lang="en-AU" sz="4800" b="1" dirty="0">
                <a:latin typeface="Calibri" panose="020F0502020204030204" pitchFamily="34" charset="0"/>
                <a:cs typeface="Calibri" panose="020F0502020204030204" pitchFamily="34" charset="0"/>
              </a:rPr>
              <a:t>What does a Sacred Book contain?</a:t>
            </a:r>
          </a:p>
        </p:txBody>
      </p:sp>
      <p:sp>
        <p:nvSpPr>
          <p:cNvPr id="3" name="Content Placeholder 2">
            <a:extLst>
              <a:ext uri="{FF2B5EF4-FFF2-40B4-BE49-F238E27FC236}">
                <a16:creationId xmlns:a16="http://schemas.microsoft.com/office/drawing/2014/main" id="{ADD540C4-E560-4437-8753-4653229A9ECE}"/>
              </a:ext>
            </a:extLst>
          </p:cNvPr>
          <p:cNvSpPr>
            <a:spLocks noGrp="1"/>
          </p:cNvSpPr>
          <p:nvPr>
            <p:ph idx="4294967295"/>
          </p:nvPr>
        </p:nvSpPr>
        <p:spPr>
          <a:xfrm>
            <a:off x="911424" y="1844824"/>
            <a:ext cx="9601200" cy="4154487"/>
          </a:xfrm>
        </p:spPr>
        <p:txBody>
          <a:bodyPr>
            <a:normAutofit lnSpcReduction="10000"/>
          </a:bodyPr>
          <a:lstStyle/>
          <a:p>
            <a:r>
              <a:rPr lang="en-AU" sz="3500" dirty="0">
                <a:solidFill>
                  <a:schemeClr val="tx1"/>
                </a:solidFill>
                <a:latin typeface="Calibri" panose="020F0502020204030204" pitchFamily="34" charset="0"/>
                <a:cs typeface="Calibri" panose="020F0502020204030204" pitchFamily="34" charset="0"/>
              </a:rPr>
              <a:t>Stories about important leaders or teachers in the religion</a:t>
            </a:r>
          </a:p>
          <a:p>
            <a:r>
              <a:rPr lang="en-AU" sz="3500" dirty="0">
                <a:solidFill>
                  <a:schemeClr val="tx1"/>
                </a:solidFill>
                <a:latin typeface="Calibri" panose="020F0502020204030204" pitchFamily="34" charset="0"/>
                <a:cs typeface="Calibri" panose="020F0502020204030204" pitchFamily="34" charset="0"/>
              </a:rPr>
              <a:t>Stories about how the religion began</a:t>
            </a:r>
          </a:p>
          <a:p>
            <a:r>
              <a:rPr lang="en-AU" sz="3500" dirty="0">
                <a:solidFill>
                  <a:schemeClr val="tx1"/>
                </a:solidFill>
                <a:latin typeface="Calibri" panose="020F0502020204030204" pitchFamily="34" charset="0"/>
                <a:cs typeface="Calibri" panose="020F0502020204030204" pitchFamily="34" charset="0"/>
              </a:rPr>
              <a:t>Advice about how to be a follower of the religion</a:t>
            </a:r>
          </a:p>
          <a:p>
            <a:r>
              <a:rPr lang="en-AU" sz="3500" dirty="0">
                <a:solidFill>
                  <a:schemeClr val="tx1"/>
                </a:solidFill>
                <a:latin typeface="Calibri" panose="020F0502020204030204" pitchFamily="34" charset="0"/>
                <a:cs typeface="Calibri" panose="020F0502020204030204" pitchFamily="34" charset="0"/>
              </a:rPr>
              <a:t>Description of beliefs held by the followers of the religion</a:t>
            </a:r>
          </a:p>
          <a:p>
            <a:r>
              <a:rPr lang="en-AU" sz="3500" dirty="0">
                <a:solidFill>
                  <a:schemeClr val="tx1"/>
                </a:solidFill>
                <a:latin typeface="Calibri" panose="020F0502020204030204" pitchFamily="34" charset="0"/>
                <a:cs typeface="Calibri" panose="020F0502020204030204" pitchFamily="34" charset="0"/>
              </a:rPr>
              <a:t>Laws or rules which people in the religion must follow</a:t>
            </a:r>
          </a:p>
          <a:p>
            <a:endParaRPr lang="en-AU" dirty="0"/>
          </a:p>
        </p:txBody>
      </p:sp>
      <p:pic>
        <p:nvPicPr>
          <p:cNvPr id="4" name="Recorded Sound">
            <a:hlinkClick r:id="" action="ppaction://media"/>
            <a:extLst>
              <a:ext uri="{FF2B5EF4-FFF2-40B4-BE49-F238E27FC236}">
                <a16:creationId xmlns:a16="http://schemas.microsoft.com/office/drawing/2014/main" id="{BE59F223-71FA-4033-9B50-B2AB3EE5B0A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00118" y="5936942"/>
            <a:ext cx="414410" cy="414410"/>
          </a:xfrm>
          <a:prstGeom prst="rect">
            <a:avLst/>
          </a:prstGeom>
        </p:spPr>
      </p:pic>
    </p:spTree>
    <p:extLst>
      <p:ext uri="{BB962C8B-B14F-4D97-AF65-F5344CB8AC3E}">
        <p14:creationId xmlns:p14="http://schemas.microsoft.com/office/powerpoint/2010/main" val="3876658244"/>
      </p:ext>
    </p:extLst>
  </p:cSld>
  <p:clrMapOvr>
    <a:masterClrMapping/>
  </p:clrMapOvr>
  <mc:AlternateContent xmlns:mc="http://schemas.openxmlformats.org/markup-compatibility/2006">
    <mc:Choice xmlns:p14="http://schemas.microsoft.com/office/powerpoint/2010/main" Requires="p14">
      <p:transition p14:dur="0" advClick="0" advTm="50000"/>
    </mc:Choice>
    <mc:Fallback>
      <p:transition advClick="0" advTm="5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59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 Media 4" title="How to Find a Bible Verse">
            <a:hlinkClick r:id="" action="ppaction://media"/>
            <a:extLst>
              <a:ext uri="{FF2B5EF4-FFF2-40B4-BE49-F238E27FC236}">
                <a16:creationId xmlns:a16="http://schemas.microsoft.com/office/drawing/2014/main" id="{30E28777-CF28-4F89-AE43-C35D41E56B6C}"/>
              </a:ext>
            </a:extLst>
          </p:cNvPr>
          <p:cNvPicPr>
            <a:picLocks noRot="1" noChangeAspect="1"/>
          </p:cNvPicPr>
          <p:nvPr>
            <a:videoFile r:link="rId1"/>
          </p:nvPr>
        </p:nvPicPr>
        <p:blipFill>
          <a:blip r:embed="rId6"/>
          <a:stretch>
            <a:fillRect/>
          </a:stretch>
        </p:blipFill>
        <p:spPr>
          <a:xfrm>
            <a:off x="1806216" y="1252425"/>
            <a:ext cx="8898296" cy="5005292"/>
          </a:xfrm>
          <a:prstGeom prst="rect">
            <a:avLst/>
          </a:prstGeom>
          <a:ln>
            <a:noFill/>
          </a:ln>
          <a:effectLst>
            <a:outerShdw blurRad="292100" dist="139700" dir="2700000" algn="tl" rotWithShape="0">
              <a:srgbClr val="333333">
                <a:alpha val="65000"/>
              </a:srgbClr>
            </a:outerShdw>
          </a:effectLst>
        </p:spPr>
      </p:pic>
      <p:sp>
        <p:nvSpPr>
          <p:cNvPr id="6" name="Title 1">
            <a:extLst>
              <a:ext uri="{FF2B5EF4-FFF2-40B4-BE49-F238E27FC236}">
                <a16:creationId xmlns:a16="http://schemas.microsoft.com/office/drawing/2014/main" id="{E42F8987-E9A9-44C6-BEFE-460D5FF906B6}"/>
              </a:ext>
            </a:extLst>
          </p:cNvPr>
          <p:cNvSpPr txBox="1">
            <a:spLocks/>
          </p:cNvSpPr>
          <p:nvPr/>
        </p:nvSpPr>
        <p:spPr>
          <a:xfrm>
            <a:off x="1271464" y="260648"/>
            <a:ext cx="9601196" cy="1303867"/>
          </a:xfrm>
          <a:prstGeom prst="rect">
            <a:avLst/>
          </a:prstGeom>
        </p:spPr>
        <p:txBody>
          <a:bodyPr anchor="t">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AU" sz="4800" b="1" dirty="0">
                <a:solidFill>
                  <a:schemeClr val="tx1"/>
                </a:solidFill>
                <a:latin typeface="Calibri" panose="020F0502020204030204" pitchFamily="34" charset="0"/>
                <a:cs typeface="Calibri" panose="020F0502020204030204" pitchFamily="34" charset="0"/>
              </a:rPr>
              <a:t>How Do I find a Bible Verse?</a:t>
            </a:r>
          </a:p>
        </p:txBody>
      </p:sp>
      <p:pic>
        <p:nvPicPr>
          <p:cNvPr id="7" name="Recorded Sound">
            <a:hlinkClick r:id="" action="ppaction://media"/>
            <a:extLst>
              <a:ext uri="{FF2B5EF4-FFF2-40B4-BE49-F238E27FC236}">
                <a16:creationId xmlns:a16="http://schemas.microsoft.com/office/drawing/2014/main" id="{DDF448F4-F9F7-497F-89E7-662ABA6754FB}"/>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68608" y="6343234"/>
            <a:ext cx="360040" cy="360040"/>
          </a:xfrm>
          <a:prstGeom prst="rect">
            <a:avLst/>
          </a:prstGeom>
        </p:spPr>
      </p:pic>
    </p:spTree>
    <p:extLst>
      <p:ext uri="{BB962C8B-B14F-4D97-AF65-F5344CB8AC3E}">
        <p14:creationId xmlns:p14="http://schemas.microsoft.com/office/powerpoint/2010/main" val="3749196799"/>
      </p:ext>
    </p:extLst>
  </p:cSld>
  <p:clrMapOvr>
    <a:masterClrMapping/>
  </p:clrMapOvr>
  <mc:AlternateContent xmlns:mc="http://schemas.openxmlformats.org/markup-compatibility/2006">
    <mc:Choice xmlns:p14="http://schemas.microsoft.com/office/powerpoint/2010/main" Requires="p14">
      <p:transition p14:dur="0" advClick="0" advTm="83000"/>
    </mc:Choice>
    <mc:Fallback>
      <p:transition advClick="0" advTm="8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557" fill="hold"/>
                                        <p:tgtEl>
                                          <p:spTgt spid="7"/>
                                        </p:tgtEl>
                                      </p:cBhvr>
                                    </p:cmd>
                                  </p:childTnLst>
                                </p:cTn>
                              </p:par>
                            </p:childTnLst>
                          </p:cTn>
                        </p:par>
                        <p:par>
                          <p:cTn id="7" fill="hold">
                            <p:stCondLst>
                              <p:cond delay="17557"/>
                            </p:stCondLst>
                            <p:childTnLst>
                              <p:par>
                                <p:cTn id="8" presetID="1" presetClass="mediacall" presetSubtype="0" fill="hold" nodeType="afterEffect">
                                  <p:stCondLst>
                                    <p:cond delay="17300"/>
                                  </p:stCondLst>
                                  <p:childTnLst>
                                    <p:cmd type="call" cmd="playFrom(0.0)">
                                      <p:cBhvr>
                                        <p:cTn id="9" dur="1" fill="hold"/>
                                        <p:tgtEl>
                                          <p:spTgt spid="5"/>
                                        </p:tgtEl>
                                      </p:cBhvr>
                                    </p:cmd>
                                  </p:childTnLst>
                                </p:cTn>
                              </p:par>
                            </p:childTnLst>
                          </p:cTn>
                        </p:par>
                        <p:par>
                          <p:cTn id="10" fill="hold">
                            <p:stCondLst>
                              <p:cond delay="34858"/>
                            </p:stCondLst>
                            <p:childTnLst>
                              <p:par>
                                <p:cTn id="11" presetID="3" presetClass="mediacall" presetSubtype="0" fill="hold" nodeType="afterEffect">
                                  <p:stCondLst>
                                    <p:cond delay="65399"/>
                                  </p:stCondLst>
                                  <p:childTnLst>
                                    <p:cmd type="call" cmd="stop">
                                      <p:cBhvr>
                                        <p:cTn id="12"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3" fill="hold" display="0">
                  <p:stCondLst>
                    <p:cond delay="indefinite"/>
                  </p:stCondLst>
                  <p:endCondLst>
                    <p:cond evt="onStopAudio" delay="0">
                      <p:tgtEl>
                        <p:sldTgt/>
                      </p:tgtEl>
                    </p:cond>
                  </p:endCondLst>
                </p:cTn>
                <p:tgtEl>
                  <p:spTgt spid="7"/>
                </p:tgtEl>
              </p:cMediaNode>
            </p:audio>
            <p:video>
              <p:cMediaNode vol="80000">
                <p:cTn id="14" fill="hold" display="0">
                  <p:stCondLst>
                    <p:cond delay="indefinite"/>
                  </p:stCondLst>
                </p:cTn>
                <p:tgtEl>
                  <p:spTgt spid="5"/>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34E965-B940-4A46-8D43-8200C38E91FF}"/>
              </a:ext>
            </a:extLst>
          </p:cNvPr>
          <p:cNvPicPr>
            <a:picLocks noChangeAspect="1"/>
          </p:cNvPicPr>
          <p:nvPr/>
        </p:nvPicPr>
        <p:blipFill>
          <a:blip r:embed="rId5"/>
          <a:stretch>
            <a:fillRect/>
          </a:stretch>
        </p:blipFill>
        <p:spPr>
          <a:xfrm>
            <a:off x="4400938" y="3410891"/>
            <a:ext cx="3436545" cy="3042445"/>
          </a:xfrm>
          <a:prstGeom prst="rect">
            <a:avLst/>
          </a:prstGeom>
        </p:spPr>
      </p:pic>
      <p:pic>
        <p:nvPicPr>
          <p:cNvPr id="3" name="Picture 2">
            <a:extLst>
              <a:ext uri="{FF2B5EF4-FFF2-40B4-BE49-F238E27FC236}">
                <a16:creationId xmlns:a16="http://schemas.microsoft.com/office/drawing/2014/main" id="{DA0A1DE1-D650-4185-A32D-126FF37CFE59}"/>
              </a:ext>
            </a:extLst>
          </p:cNvPr>
          <p:cNvPicPr>
            <a:picLocks noChangeAspect="1"/>
          </p:cNvPicPr>
          <p:nvPr/>
        </p:nvPicPr>
        <p:blipFill>
          <a:blip r:embed="rId6"/>
          <a:stretch>
            <a:fillRect/>
          </a:stretch>
        </p:blipFill>
        <p:spPr>
          <a:xfrm>
            <a:off x="4459326" y="198572"/>
            <a:ext cx="3076833" cy="2975826"/>
          </a:xfrm>
          <a:prstGeom prst="rect">
            <a:avLst/>
          </a:prstGeom>
        </p:spPr>
      </p:pic>
      <p:pic>
        <p:nvPicPr>
          <p:cNvPr id="6" name="Picture 5">
            <a:extLst>
              <a:ext uri="{FF2B5EF4-FFF2-40B4-BE49-F238E27FC236}">
                <a16:creationId xmlns:a16="http://schemas.microsoft.com/office/drawing/2014/main" id="{F217D501-A9D7-4462-81BA-E4BC7B1E7744}"/>
              </a:ext>
            </a:extLst>
          </p:cNvPr>
          <p:cNvPicPr>
            <a:picLocks noChangeAspect="1"/>
          </p:cNvPicPr>
          <p:nvPr/>
        </p:nvPicPr>
        <p:blipFill>
          <a:blip r:embed="rId7"/>
          <a:stretch>
            <a:fillRect/>
          </a:stretch>
        </p:blipFill>
        <p:spPr>
          <a:xfrm>
            <a:off x="551384" y="116632"/>
            <a:ext cx="3464583" cy="2953034"/>
          </a:xfrm>
          <a:prstGeom prst="rect">
            <a:avLst/>
          </a:prstGeom>
        </p:spPr>
      </p:pic>
      <p:pic>
        <p:nvPicPr>
          <p:cNvPr id="5" name="Picture 4">
            <a:extLst>
              <a:ext uri="{FF2B5EF4-FFF2-40B4-BE49-F238E27FC236}">
                <a16:creationId xmlns:a16="http://schemas.microsoft.com/office/drawing/2014/main" id="{35D02E3A-ED74-4AEB-A071-73D3EB8B60BD}"/>
              </a:ext>
            </a:extLst>
          </p:cNvPr>
          <p:cNvPicPr>
            <a:picLocks noChangeAspect="1"/>
          </p:cNvPicPr>
          <p:nvPr/>
        </p:nvPicPr>
        <p:blipFill>
          <a:blip r:embed="rId8"/>
          <a:stretch>
            <a:fillRect/>
          </a:stretch>
        </p:blipFill>
        <p:spPr>
          <a:xfrm>
            <a:off x="438114" y="3276600"/>
            <a:ext cx="3577853" cy="3264136"/>
          </a:xfrm>
          <a:prstGeom prst="rect">
            <a:avLst/>
          </a:prstGeom>
        </p:spPr>
      </p:pic>
      <p:pic>
        <p:nvPicPr>
          <p:cNvPr id="10" name="Picture 9">
            <a:extLst>
              <a:ext uri="{FF2B5EF4-FFF2-40B4-BE49-F238E27FC236}">
                <a16:creationId xmlns:a16="http://schemas.microsoft.com/office/drawing/2014/main" id="{2A726922-17B2-4351-8C3E-4F3A648BB312}"/>
              </a:ext>
            </a:extLst>
          </p:cNvPr>
          <p:cNvPicPr>
            <a:picLocks noChangeAspect="1"/>
          </p:cNvPicPr>
          <p:nvPr/>
        </p:nvPicPr>
        <p:blipFill>
          <a:blip r:embed="rId9"/>
          <a:stretch>
            <a:fillRect/>
          </a:stretch>
        </p:blipFill>
        <p:spPr>
          <a:xfrm>
            <a:off x="8133655" y="3385028"/>
            <a:ext cx="3290937" cy="3110612"/>
          </a:xfrm>
          <a:prstGeom prst="rect">
            <a:avLst/>
          </a:prstGeom>
        </p:spPr>
      </p:pic>
      <p:pic>
        <p:nvPicPr>
          <p:cNvPr id="4" name="Picture 3">
            <a:extLst>
              <a:ext uri="{FF2B5EF4-FFF2-40B4-BE49-F238E27FC236}">
                <a16:creationId xmlns:a16="http://schemas.microsoft.com/office/drawing/2014/main" id="{C16A129F-7255-4FBE-B50F-8A7B93AFBD0D}"/>
              </a:ext>
            </a:extLst>
          </p:cNvPr>
          <p:cNvPicPr>
            <a:picLocks noChangeAspect="1"/>
          </p:cNvPicPr>
          <p:nvPr/>
        </p:nvPicPr>
        <p:blipFill>
          <a:blip r:embed="rId10"/>
          <a:stretch>
            <a:fillRect/>
          </a:stretch>
        </p:blipFill>
        <p:spPr>
          <a:xfrm>
            <a:off x="8181238" y="17174"/>
            <a:ext cx="3103862" cy="3157224"/>
          </a:xfrm>
          <a:prstGeom prst="rect">
            <a:avLst/>
          </a:prstGeom>
        </p:spPr>
      </p:pic>
      <p:sp>
        <p:nvSpPr>
          <p:cNvPr id="14" name="AutoShape 16" descr="So God created mankind in his own image, in the image of God he ...">
            <a:extLst>
              <a:ext uri="{FF2B5EF4-FFF2-40B4-BE49-F238E27FC236}">
                <a16:creationId xmlns:a16="http://schemas.microsoft.com/office/drawing/2014/main" id="{E44C5368-417C-4E64-AFB4-3F29638E2DB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pic>
        <p:nvPicPr>
          <p:cNvPr id="17" name="Recorded Sound">
            <a:hlinkClick r:id="" action="ppaction://media"/>
            <a:extLst>
              <a:ext uri="{FF2B5EF4-FFF2-40B4-BE49-F238E27FC236}">
                <a16:creationId xmlns:a16="http://schemas.microsoft.com/office/drawing/2014/main" id="{728F194C-E7AA-40FF-9D5C-92CC0B92B0B9}"/>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631174" y="6289789"/>
            <a:ext cx="407686" cy="407686"/>
          </a:xfrm>
          <a:prstGeom prst="rect">
            <a:avLst/>
          </a:prstGeom>
        </p:spPr>
      </p:pic>
    </p:spTree>
    <p:extLst>
      <p:ext uri="{BB962C8B-B14F-4D97-AF65-F5344CB8AC3E}">
        <p14:creationId xmlns:p14="http://schemas.microsoft.com/office/powerpoint/2010/main" val="314112733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2509"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34E965-B940-4A46-8D43-8200C38E91FF}"/>
              </a:ext>
            </a:extLst>
          </p:cNvPr>
          <p:cNvPicPr>
            <a:picLocks noChangeAspect="1"/>
          </p:cNvPicPr>
          <p:nvPr/>
        </p:nvPicPr>
        <p:blipFill>
          <a:blip r:embed="rId5"/>
          <a:stretch>
            <a:fillRect/>
          </a:stretch>
        </p:blipFill>
        <p:spPr>
          <a:xfrm>
            <a:off x="4242627" y="3477785"/>
            <a:ext cx="3454566" cy="3058400"/>
          </a:xfrm>
          <a:prstGeom prst="rect">
            <a:avLst/>
          </a:prstGeom>
        </p:spPr>
      </p:pic>
      <p:pic>
        <p:nvPicPr>
          <p:cNvPr id="3" name="Picture 2">
            <a:extLst>
              <a:ext uri="{FF2B5EF4-FFF2-40B4-BE49-F238E27FC236}">
                <a16:creationId xmlns:a16="http://schemas.microsoft.com/office/drawing/2014/main" id="{DA0A1DE1-D650-4185-A32D-126FF37CFE59}"/>
              </a:ext>
            </a:extLst>
          </p:cNvPr>
          <p:cNvPicPr>
            <a:picLocks noChangeAspect="1"/>
          </p:cNvPicPr>
          <p:nvPr/>
        </p:nvPicPr>
        <p:blipFill>
          <a:blip r:embed="rId6"/>
          <a:stretch>
            <a:fillRect/>
          </a:stretch>
        </p:blipFill>
        <p:spPr>
          <a:xfrm>
            <a:off x="4399124" y="77970"/>
            <a:ext cx="2993020" cy="2894764"/>
          </a:xfrm>
          <a:prstGeom prst="rect">
            <a:avLst/>
          </a:prstGeom>
        </p:spPr>
      </p:pic>
      <p:pic>
        <p:nvPicPr>
          <p:cNvPr id="6" name="Picture 5">
            <a:extLst>
              <a:ext uri="{FF2B5EF4-FFF2-40B4-BE49-F238E27FC236}">
                <a16:creationId xmlns:a16="http://schemas.microsoft.com/office/drawing/2014/main" id="{F217D501-A9D7-4462-81BA-E4BC7B1E7744}"/>
              </a:ext>
            </a:extLst>
          </p:cNvPr>
          <p:cNvPicPr>
            <a:picLocks noChangeAspect="1"/>
          </p:cNvPicPr>
          <p:nvPr/>
        </p:nvPicPr>
        <p:blipFill>
          <a:blip r:embed="rId7"/>
          <a:stretch>
            <a:fillRect/>
          </a:stretch>
        </p:blipFill>
        <p:spPr>
          <a:xfrm>
            <a:off x="479376" y="260648"/>
            <a:ext cx="3279206" cy="2795028"/>
          </a:xfrm>
          <a:prstGeom prst="rect">
            <a:avLst/>
          </a:prstGeom>
        </p:spPr>
      </p:pic>
      <p:pic>
        <p:nvPicPr>
          <p:cNvPr id="5" name="Picture 4">
            <a:extLst>
              <a:ext uri="{FF2B5EF4-FFF2-40B4-BE49-F238E27FC236}">
                <a16:creationId xmlns:a16="http://schemas.microsoft.com/office/drawing/2014/main" id="{35D02E3A-ED74-4AEB-A071-73D3EB8B60BD}"/>
              </a:ext>
            </a:extLst>
          </p:cNvPr>
          <p:cNvPicPr>
            <a:picLocks noChangeAspect="1"/>
          </p:cNvPicPr>
          <p:nvPr/>
        </p:nvPicPr>
        <p:blipFill>
          <a:blip r:embed="rId8"/>
          <a:stretch>
            <a:fillRect/>
          </a:stretch>
        </p:blipFill>
        <p:spPr>
          <a:xfrm>
            <a:off x="438114" y="3245109"/>
            <a:ext cx="3320468" cy="3029319"/>
          </a:xfrm>
          <a:prstGeom prst="rect">
            <a:avLst/>
          </a:prstGeom>
        </p:spPr>
      </p:pic>
      <p:pic>
        <p:nvPicPr>
          <p:cNvPr id="10" name="Picture 9">
            <a:extLst>
              <a:ext uri="{FF2B5EF4-FFF2-40B4-BE49-F238E27FC236}">
                <a16:creationId xmlns:a16="http://schemas.microsoft.com/office/drawing/2014/main" id="{2A726922-17B2-4351-8C3E-4F3A648BB312}"/>
              </a:ext>
            </a:extLst>
          </p:cNvPr>
          <p:cNvPicPr>
            <a:picLocks noChangeAspect="1"/>
          </p:cNvPicPr>
          <p:nvPr/>
        </p:nvPicPr>
        <p:blipFill>
          <a:blip r:embed="rId9"/>
          <a:stretch>
            <a:fillRect/>
          </a:stretch>
        </p:blipFill>
        <p:spPr>
          <a:xfrm>
            <a:off x="8535896" y="3557116"/>
            <a:ext cx="3033590" cy="2867366"/>
          </a:xfrm>
          <a:prstGeom prst="rect">
            <a:avLst/>
          </a:prstGeom>
        </p:spPr>
      </p:pic>
      <p:pic>
        <p:nvPicPr>
          <p:cNvPr id="4" name="Picture 3">
            <a:extLst>
              <a:ext uri="{FF2B5EF4-FFF2-40B4-BE49-F238E27FC236}">
                <a16:creationId xmlns:a16="http://schemas.microsoft.com/office/drawing/2014/main" id="{C16A129F-7255-4FBE-B50F-8A7B93AFBD0D}"/>
              </a:ext>
            </a:extLst>
          </p:cNvPr>
          <p:cNvPicPr>
            <a:picLocks noChangeAspect="1"/>
          </p:cNvPicPr>
          <p:nvPr/>
        </p:nvPicPr>
        <p:blipFill>
          <a:blip r:embed="rId10"/>
          <a:stretch>
            <a:fillRect/>
          </a:stretch>
        </p:blipFill>
        <p:spPr>
          <a:xfrm>
            <a:off x="8510050" y="49546"/>
            <a:ext cx="2955322" cy="3006130"/>
          </a:xfrm>
          <a:prstGeom prst="rect">
            <a:avLst/>
          </a:prstGeom>
        </p:spPr>
      </p:pic>
      <p:pic>
        <p:nvPicPr>
          <p:cNvPr id="2056" name="Picture 8">
            <a:extLst>
              <a:ext uri="{FF2B5EF4-FFF2-40B4-BE49-F238E27FC236}">
                <a16:creationId xmlns:a16="http://schemas.microsoft.com/office/drawing/2014/main" id="{6C91ACDF-5C0D-4963-A3E5-6CEE9BF0E355}"/>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98141" y="3183793"/>
            <a:ext cx="2457951" cy="351368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2AEEBF74-697B-4DB4-A708-58DCC009E50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740327" y="112656"/>
            <a:ext cx="2494768" cy="3093511"/>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a:extLst>
              <a:ext uri="{FF2B5EF4-FFF2-40B4-BE49-F238E27FC236}">
                <a16:creationId xmlns:a16="http://schemas.microsoft.com/office/drawing/2014/main" id="{7129F70F-95FF-4EC8-91F4-D1265A2C1D66}"/>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271881" y="3309584"/>
            <a:ext cx="3362429" cy="3362429"/>
          </a:xfrm>
          <a:prstGeom prst="rect">
            <a:avLst/>
          </a:prstGeom>
          <a:noFill/>
          <a:extLst>
            <a:ext uri="{909E8E84-426E-40DD-AFC4-6F175D3DCCD1}">
              <a14:hiddenFill xmlns:a14="http://schemas.microsoft.com/office/drawing/2010/main">
                <a:solidFill>
                  <a:srgbClr val="FFFFFF"/>
                </a:solidFill>
              </a14:hiddenFill>
            </a:ext>
          </a:extLst>
        </p:spPr>
      </p:pic>
      <p:sp>
        <p:nvSpPr>
          <p:cNvPr id="14" name="AutoShape 16" descr="So God created mankind in his own image, in the image of God he ...">
            <a:extLst>
              <a:ext uri="{FF2B5EF4-FFF2-40B4-BE49-F238E27FC236}">
                <a16:creationId xmlns:a16="http://schemas.microsoft.com/office/drawing/2014/main" id="{E44C5368-417C-4E64-AFB4-3F29638E2DB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pic>
        <p:nvPicPr>
          <p:cNvPr id="16" name="Picture 15">
            <a:extLst>
              <a:ext uri="{FF2B5EF4-FFF2-40B4-BE49-F238E27FC236}">
                <a16:creationId xmlns:a16="http://schemas.microsoft.com/office/drawing/2014/main" id="{F68BB753-06CA-4829-A87E-CC5DE51BE45D}"/>
              </a:ext>
            </a:extLst>
          </p:cNvPr>
          <p:cNvPicPr>
            <a:picLocks noChangeAspect="1"/>
          </p:cNvPicPr>
          <p:nvPr/>
        </p:nvPicPr>
        <p:blipFill>
          <a:blip r:embed="rId14"/>
          <a:stretch>
            <a:fillRect/>
          </a:stretch>
        </p:blipFill>
        <p:spPr>
          <a:xfrm>
            <a:off x="4084316" y="171616"/>
            <a:ext cx="3771188" cy="2828391"/>
          </a:xfrm>
          <a:prstGeom prst="rect">
            <a:avLst/>
          </a:prstGeom>
        </p:spPr>
      </p:pic>
      <p:pic>
        <p:nvPicPr>
          <p:cNvPr id="18" name="Recorded Sound">
            <a:hlinkClick r:id="" action="ppaction://media"/>
            <a:extLst>
              <a:ext uri="{FF2B5EF4-FFF2-40B4-BE49-F238E27FC236}">
                <a16:creationId xmlns:a16="http://schemas.microsoft.com/office/drawing/2014/main" id="{86ABC97B-D294-41A1-A9A9-083DF3871D56}"/>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753886" y="6365878"/>
            <a:ext cx="407686" cy="407686"/>
          </a:xfrm>
          <a:prstGeom prst="rect">
            <a:avLst/>
          </a:prstGeom>
        </p:spPr>
      </p:pic>
    </p:spTree>
    <p:extLst>
      <p:ext uri="{BB962C8B-B14F-4D97-AF65-F5344CB8AC3E}">
        <p14:creationId xmlns:p14="http://schemas.microsoft.com/office/powerpoint/2010/main" val="4062744883"/>
      </p:ext>
    </p:extLst>
  </p:cSld>
  <p:clrMapOvr>
    <a:masterClrMapping/>
  </p:clrMapOvr>
  <mc:AlternateContent xmlns:mc="http://schemas.openxmlformats.org/markup-compatibility/2006">
    <mc:Choice xmlns:p14="http://schemas.microsoft.com/office/powerpoint/2010/main" Requires="p14">
      <p:transition p14:dur="0" advClick="0" advTm="56000"/>
    </mc:Choice>
    <mc:Fallback>
      <p:transition advClick="0" advTm="5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713" fill="hold"/>
                                        <p:tgtEl>
                                          <p:spTgt spid="18"/>
                                        </p:tgtEl>
                                      </p:cBhvr>
                                    </p:cmd>
                                  </p:childTnLst>
                                </p:cTn>
                              </p:par>
                              <p:par>
                                <p:cTn id="7" presetID="10" presetClass="entr" presetSubtype="0" fill="hold" nodeType="withEffect">
                                  <p:stCondLst>
                                    <p:cond delay="1500"/>
                                  </p:stCondLst>
                                  <p:childTnLst>
                                    <p:set>
                                      <p:cBhvr>
                                        <p:cTn id="8" dur="1" fill="hold">
                                          <p:stCondLst>
                                            <p:cond delay="0"/>
                                          </p:stCondLst>
                                        </p:cTn>
                                        <p:tgtEl>
                                          <p:spTgt spid="16"/>
                                        </p:tgtEl>
                                        <p:attrNameLst>
                                          <p:attrName>style.visibility</p:attrName>
                                        </p:attrNameLst>
                                      </p:cBhvr>
                                      <p:to>
                                        <p:strVal val="visible"/>
                                      </p:to>
                                    </p:set>
                                    <p:animEffect transition="in" filter="fade">
                                      <p:cBhvr>
                                        <p:cTn id="9" dur="1000"/>
                                        <p:tgtEl>
                                          <p:spTgt spid="16"/>
                                        </p:tgtEl>
                                      </p:cBhvr>
                                    </p:animEffect>
                                  </p:childTnLst>
                                </p:cTn>
                              </p:par>
                            </p:childTnLst>
                          </p:cTn>
                        </p:par>
                        <p:par>
                          <p:cTn id="10" fill="hold">
                            <p:stCondLst>
                              <p:cond delay="55713"/>
                            </p:stCondLst>
                            <p:childTnLst>
                              <p:par>
                                <p:cTn id="11" presetID="10" presetClass="entr" presetSubtype="0" fill="hold" nodeType="afterEffect">
                                  <p:stCondLst>
                                    <p:cond delay="3750"/>
                                  </p:stCondLst>
                                  <p:childTnLst>
                                    <p:set>
                                      <p:cBhvr>
                                        <p:cTn id="12" dur="1" fill="hold">
                                          <p:stCondLst>
                                            <p:cond delay="0"/>
                                          </p:stCondLst>
                                        </p:cTn>
                                        <p:tgtEl>
                                          <p:spTgt spid="2058"/>
                                        </p:tgtEl>
                                        <p:attrNameLst>
                                          <p:attrName>style.visibility</p:attrName>
                                        </p:attrNameLst>
                                      </p:cBhvr>
                                      <p:to>
                                        <p:strVal val="visible"/>
                                      </p:to>
                                    </p:set>
                                    <p:animEffect transition="in" filter="fade">
                                      <p:cBhvr>
                                        <p:cTn id="13" dur="1000"/>
                                        <p:tgtEl>
                                          <p:spTgt spid="2058"/>
                                        </p:tgtEl>
                                      </p:cBhvr>
                                    </p:animEffect>
                                  </p:childTnLst>
                                </p:cTn>
                              </p:par>
                            </p:childTnLst>
                          </p:cTn>
                        </p:par>
                        <p:par>
                          <p:cTn id="14" fill="hold">
                            <p:stCondLst>
                              <p:cond delay="60463"/>
                            </p:stCondLst>
                            <p:childTnLst>
                              <p:par>
                                <p:cTn id="15" presetID="10" presetClass="entr" presetSubtype="0" fill="hold" nodeType="afterEffect">
                                  <p:stCondLst>
                                    <p:cond delay="3000"/>
                                  </p:stCondLst>
                                  <p:childTnLst>
                                    <p:set>
                                      <p:cBhvr>
                                        <p:cTn id="16" dur="1" fill="hold">
                                          <p:stCondLst>
                                            <p:cond delay="0"/>
                                          </p:stCondLst>
                                        </p:cTn>
                                        <p:tgtEl>
                                          <p:spTgt spid="2056"/>
                                        </p:tgtEl>
                                        <p:attrNameLst>
                                          <p:attrName>style.visibility</p:attrName>
                                        </p:attrNameLst>
                                      </p:cBhvr>
                                      <p:to>
                                        <p:strVal val="visible"/>
                                      </p:to>
                                    </p:set>
                                    <p:animEffect transition="in" filter="fade">
                                      <p:cBhvr>
                                        <p:cTn id="17" dur="500"/>
                                        <p:tgtEl>
                                          <p:spTgt spid="2056"/>
                                        </p:tgtEl>
                                      </p:cBhvr>
                                    </p:animEffect>
                                  </p:childTnLst>
                                </p:cTn>
                              </p:par>
                            </p:childTnLst>
                          </p:cTn>
                        </p:par>
                        <p:par>
                          <p:cTn id="18" fill="hold">
                            <p:stCondLst>
                              <p:cond delay="63963"/>
                            </p:stCondLst>
                            <p:childTnLst>
                              <p:par>
                                <p:cTn id="19" presetID="10" presetClass="entr" presetSubtype="0" fill="hold" nodeType="afterEffect">
                                  <p:stCondLst>
                                    <p:cond delay="2500"/>
                                  </p:stCondLst>
                                  <p:childTnLst>
                                    <p:set>
                                      <p:cBhvr>
                                        <p:cTn id="20" dur="1" fill="hold">
                                          <p:stCondLst>
                                            <p:cond delay="0"/>
                                          </p:stCondLst>
                                        </p:cTn>
                                        <p:tgtEl>
                                          <p:spTgt spid="2062"/>
                                        </p:tgtEl>
                                        <p:attrNameLst>
                                          <p:attrName>style.visibility</p:attrName>
                                        </p:attrNameLst>
                                      </p:cBhvr>
                                      <p:to>
                                        <p:strVal val="visible"/>
                                      </p:to>
                                    </p:set>
                                    <p:animEffect transition="in" filter="fade">
                                      <p:cBhvr>
                                        <p:cTn id="21" dur="500"/>
                                        <p:tgtEl>
                                          <p:spTgt spid="206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mute="1">
                <p:cTn id="22" fill="hold" display="0">
                  <p:stCondLst>
                    <p:cond delay="indefinite"/>
                  </p:stCondLst>
                  <p:endCondLst>
                    <p:cond evt="onStopAudio" delay="0">
                      <p:tgtEl>
                        <p:sldTgt/>
                      </p:tgtEl>
                    </p:cond>
                  </p:endCondLst>
                </p:cTn>
                <p:tgtEl>
                  <p:spTgt spid="1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o not be worried and upset,” Jesus told them. “Believe in God and believe also in me. Biblical Inspiration, Christian Inspiration, Good News Bible, Bible Verses, Scriptures, Believe In God, With All My Heart, I Tried, Psalms">
            <a:extLst>
              <a:ext uri="{FF2B5EF4-FFF2-40B4-BE49-F238E27FC236}">
                <a16:creationId xmlns:a16="http://schemas.microsoft.com/office/drawing/2014/main" id="{B42EEF6D-4F3B-4EA6-9634-1DF0B3C8B84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8184"/>
          <a:stretch/>
        </p:blipFill>
        <p:spPr bwMode="auto">
          <a:xfrm>
            <a:off x="7320136" y="3717032"/>
            <a:ext cx="3888432" cy="27925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6">
            <a:extLst>
              <a:ext uri="{FF2B5EF4-FFF2-40B4-BE49-F238E27FC236}">
                <a16:creationId xmlns:a16="http://schemas.microsoft.com/office/drawing/2014/main" id="{DA885BBE-7C27-400C-9E58-1209BF3AAC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9376" y="2060848"/>
            <a:ext cx="5948743" cy="39604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8EA7AFCA-CDF0-4130-8E31-E8C151D7720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10940"/>
          <a:stretch/>
        </p:blipFill>
        <p:spPr bwMode="auto">
          <a:xfrm>
            <a:off x="7198644" y="728700"/>
            <a:ext cx="3988790" cy="26642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D5D40DDD-6CC8-4727-B9CD-0DEC55DB855D}"/>
              </a:ext>
            </a:extLst>
          </p:cNvPr>
          <p:cNvSpPr txBox="1">
            <a:spLocks/>
          </p:cNvSpPr>
          <p:nvPr/>
        </p:nvSpPr>
        <p:spPr>
          <a:xfrm>
            <a:off x="335360" y="548680"/>
            <a:ext cx="6504852" cy="1303867"/>
          </a:xfrm>
          <a:prstGeom prst="rect">
            <a:avLst/>
          </a:prstGeom>
        </p:spPr>
        <p:txBody>
          <a:bodyPr anchor="t">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AU" sz="4800" b="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What Jesus Says:</a:t>
            </a:r>
          </a:p>
        </p:txBody>
      </p:sp>
      <p:pic>
        <p:nvPicPr>
          <p:cNvPr id="8" name="Recorded Sound">
            <a:hlinkClick r:id="" action="ppaction://media"/>
            <a:extLst>
              <a:ext uri="{FF2B5EF4-FFF2-40B4-BE49-F238E27FC236}">
                <a16:creationId xmlns:a16="http://schemas.microsoft.com/office/drawing/2014/main" id="{3EF08062-332A-4435-8F0C-8A4AB6EB1B8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8608" y="6281688"/>
            <a:ext cx="437662" cy="437662"/>
          </a:xfrm>
          <a:prstGeom prst="rect">
            <a:avLst/>
          </a:prstGeom>
        </p:spPr>
      </p:pic>
    </p:spTree>
    <p:extLst>
      <p:ext uri="{BB962C8B-B14F-4D97-AF65-F5344CB8AC3E}">
        <p14:creationId xmlns:p14="http://schemas.microsoft.com/office/powerpoint/2010/main" val="3513551132"/>
      </p:ext>
    </p:extLst>
  </p:cSld>
  <p:clrMapOvr>
    <a:masterClrMapping/>
  </p:clrMapOvr>
  <mc:AlternateContent xmlns:mc="http://schemas.openxmlformats.org/markup-compatibility/2006">
    <mc:Choice xmlns:p14="http://schemas.microsoft.com/office/powerpoint/2010/main" Requires="p14">
      <p:transition p14:dur="0" advTm="180000"/>
    </mc:Choice>
    <mc:Fallback>
      <p:transition advTm="18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91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1527</TotalTime>
  <Words>769</Words>
  <Application>Microsoft Office PowerPoint</Application>
  <PresentationFormat>Widescreen</PresentationFormat>
  <Paragraphs>77</Paragraphs>
  <Slides>13</Slides>
  <Notes>10</Notes>
  <HiddenSlides>0</HiddenSlides>
  <MMClips>12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Calibri Light</vt:lpstr>
      <vt:lpstr>Open Sans</vt:lpstr>
      <vt:lpstr>Office Theme</vt:lpstr>
      <vt:lpstr>The Sacred Book</vt:lpstr>
      <vt:lpstr>PowerPoint Presentation</vt:lpstr>
      <vt:lpstr>PowerPoint Presentation</vt:lpstr>
      <vt:lpstr>What do you think of when you hear the word “Sacred” or the phrase “Sacred Book”?</vt:lpstr>
      <vt:lpstr>What does a Sacred Book contain?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Sacred Book</dc:title>
  <dc:creator>Christine Jap</dc:creator>
  <cp:lastModifiedBy>Vincent Haber</cp:lastModifiedBy>
  <cp:revision>49</cp:revision>
  <dcterms:created xsi:type="dcterms:W3CDTF">2020-05-19T12:31:38Z</dcterms:created>
  <dcterms:modified xsi:type="dcterms:W3CDTF">2020-05-24T22:36:41Z</dcterms:modified>
</cp:coreProperties>
</file>